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Lst>
  <p:notesMasterIdLst>
    <p:notesMasterId r:id="rId12"/>
  </p:notesMasterIdLst>
  <p:sldIdLst>
    <p:sldId id="274" r:id="rId2"/>
    <p:sldId id="276" r:id="rId3"/>
    <p:sldId id="277" r:id="rId4"/>
    <p:sldId id="273" r:id="rId5"/>
    <p:sldId id="270" r:id="rId6"/>
    <p:sldId id="275" r:id="rId7"/>
    <p:sldId id="269" r:id="rId8"/>
    <p:sldId id="268" r:id="rId9"/>
    <p:sldId id="267" r:id="rId10"/>
    <p:sldId id="264" r:id="rId11"/>
  </p:sldIdLst>
  <p:sldSz cx="9144000" cy="5143500" type="screen16x9"/>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1524"/>
    <a:srgbClr val="003366"/>
    <a:srgbClr val="200057"/>
    <a:srgbClr val="200072"/>
    <a:srgbClr val="93D500"/>
    <a:srgbClr val="E56725"/>
    <a:srgbClr val="FFFFFF"/>
    <a:srgbClr val="31C8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935416-A99D-45EA-9ADA-A4E84BA83DBD}">
  <a:tblStyle styleId="{62935416-A99D-45EA-9ADA-A4E84BA83DBD}" styleName="Table_0">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9525" cap="flat" cmpd="sng">
              <a:solidFill>
                <a:srgbClr val="000000">
                  <a:alpha val="0"/>
                </a:srgbClr>
              </a:solidFill>
              <a:prstDash val="solid"/>
              <a:round/>
              <a:headEnd type="none" w="med" len="med"/>
              <a:tailEnd type="none" w="med" len="med"/>
            </a:ln>
          </a:top>
          <a:bottom>
            <a:ln w="9525" cap="flat" cmpd="sng">
              <a:solidFill>
                <a:srgbClr val="000000">
                  <a:alpha val="0"/>
                </a:srgbClr>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2141"/>
  </p:normalViewPr>
  <p:slideViewPr>
    <p:cSldViewPr snapToGrid="0" snapToObjects="1">
      <p:cViewPr varScale="1">
        <p:scale>
          <a:sx n="109" d="100"/>
          <a:sy n="109" d="100"/>
        </p:scale>
        <p:origin x="727"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jpe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482" name="Shape 3">
            <a:extLst>
              <a:ext uri="{FF2B5EF4-FFF2-40B4-BE49-F238E27FC236}">
                <a16:creationId xmlns:a16="http://schemas.microsoft.com/office/drawing/2014/main" id="{9A27EF5B-4323-4BED-84FF-F5745B828D47}"/>
              </a:ext>
            </a:extLst>
          </p:cNvPr>
          <p:cNvSpPr>
            <a:spLocks noGrp="1" noRot="1" noChangeAspect="1"/>
          </p:cNvSpPr>
          <p:nvPr>
            <p:ph type="sldImg" idx="2"/>
          </p:nvPr>
        </p:nvSpPr>
        <p:spPr bwMode="auto">
          <a:xfrm>
            <a:off x="381000" y="685800"/>
            <a:ext cx="6096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 name="T10" fmla="*/ 0 w 120000"/>
              <a:gd name="T11" fmla="*/ 0 h 120000"/>
              <a:gd name="T12" fmla="*/ 120000 w 120000"/>
              <a:gd name="T13" fmla="*/ 120000 h 120000"/>
            </a:gdLst>
            <a:ahLst/>
            <a:cxnLst>
              <a:cxn ang="0">
                <a:pos x="T0" y="T1"/>
              </a:cxn>
              <a:cxn ang="0">
                <a:pos x="T2" y="T3"/>
              </a:cxn>
              <a:cxn ang="0">
                <a:pos x="T4" y="T5"/>
              </a:cxn>
              <a:cxn ang="0">
                <a:pos x="T6" y="T7"/>
              </a:cxn>
              <a:cxn ang="0">
                <a:pos x="T8" y="T9"/>
              </a:cxn>
            </a:cxnLst>
            <a:rect l="T10" t="T11" r="T12" b="T13"/>
            <a:pathLst>
              <a:path w="120000" h="120000" extrusionOk="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4" name="Shape 4">
            <a:extLst>
              <a:ext uri="{FF2B5EF4-FFF2-40B4-BE49-F238E27FC236}">
                <a16:creationId xmlns:a16="http://schemas.microsoft.com/office/drawing/2014/main" id="{6A1859B3-89ED-41EA-90EF-48BB1A2C1FA6}"/>
              </a:ext>
            </a:extLst>
          </p:cNvPr>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pPr lvl="0"/>
            <a:endParaRPr noProof="0"/>
          </a:p>
        </p:txBody>
      </p:sp>
    </p:spTree>
  </p:cSld>
  <p:clrMap bg1="lt1" tx1="dk1" bg2="dk2" tx2="lt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742950" indent="-285750" algn="l" rtl="0" fontAlgn="base">
      <a:spcBef>
        <a:spcPct val="30000"/>
      </a:spcBef>
      <a:spcAft>
        <a:spcPct val="0"/>
      </a:spcAft>
      <a:defRPr sz="1200" kern="1200">
        <a:solidFill>
          <a:schemeClr val="tx1"/>
        </a:solidFill>
        <a:latin typeface="+mn-lt"/>
        <a:ea typeface="+mn-ea"/>
        <a:cs typeface="+mn-cs"/>
      </a:defRPr>
    </a:lvl2pPr>
    <a:lvl3pPr marL="1143000" indent="-228600" algn="l" rtl="0" fontAlgn="base">
      <a:spcBef>
        <a:spcPct val="30000"/>
      </a:spcBef>
      <a:spcAft>
        <a:spcPct val="0"/>
      </a:spcAft>
      <a:defRPr sz="1200" kern="1200">
        <a:solidFill>
          <a:schemeClr val="tx1"/>
        </a:solidFill>
        <a:latin typeface="+mn-lt"/>
        <a:ea typeface="+mn-ea"/>
        <a:cs typeface="+mn-cs"/>
      </a:defRPr>
    </a:lvl3pPr>
    <a:lvl4pPr marL="1600200" indent="-228600" algn="l" rtl="0" fontAlgn="base">
      <a:spcBef>
        <a:spcPct val="30000"/>
      </a:spcBef>
      <a:spcAft>
        <a:spcPct val="0"/>
      </a:spcAft>
      <a:defRPr sz="1200" kern="1200">
        <a:solidFill>
          <a:schemeClr val="tx1"/>
        </a:solidFill>
        <a:latin typeface="+mn-lt"/>
        <a:ea typeface="+mn-ea"/>
        <a:cs typeface="+mn-cs"/>
      </a:defRPr>
    </a:lvl4pPr>
    <a:lvl5pPr marL="2057400" indent="-2286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a:extLst>
              <a:ext uri="{FF2B5EF4-FFF2-40B4-BE49-F238E27FC236}">
                <a16:creationId xmlns:a16="http://schemas.microsoft.com/office/drawing/2014/main" id="{B3A0FD45-F622-4437-986F-3EEDEC8BA7E6}"/>
              </a:ext>
            </a:extLst>
          </p:cNvPr>
          <p:cNvSpPr>
            <a:spLocks noGrp="1" noRot="1" noChangeAspect="1" noTextEdit="1"/>
          </p:cNvSpPr>
          <p:nvPr>
            <p:ph type="sldImg"/>
          </p:nvPr>
        </p:nvSpPr>
        <p:spPr>
          <a:ln>
            <a:headEnd/>
            <a:tailEnd/>
          </a:ln>
        </p:spPr>
      </p:sp>
      <p:sp>
        <p:nvSpPr>
          <p:cNvPr id="29699" name="Notes Placeholder 2">
            <a:extLst>
              <a:ext uri="{FF2B5EF4-FFF2-40B4-BE49-F238E27FC236}">
                <a16:creationId xmlns:a16="http://schemas.microsoft.com/office/drawing/2014/main" id="{6C030055-6ADF-4B70-B197-F48140721BAD}"/>
              </a:ext>
            </a:extLst>
          </p:cNvPr>
          <p:cNvSpPr txBox="1">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compatLnSpc="1">
            <a:prstTxWarp prst="textNoShape">
              <a:avLst/>
            </a:prstTxWarp>
          </a:bodyPr>
          <a:lstStyle/>
          <a:p>
            <a:pPr>
              <a:spcBef>
                <a:spcPct val="0"/>
              </a:spcBef>
            </a:pPr>
            <a:endParaRPr lang="en-US" altLang="en-US"/>
          </a:p>
        </p:txBody>
      </p:sp>
      <p:sp>
        <p:nvSpPr>
          <p:cNvPr id="29700" name="Slide Number Placeholder 3">
            <a:extLst>
              <a:ext uri="{FF2B5EF4-FFF2-40B4-BE49-F238E27FC236}">
                <a16:creationId xmlns:a16="http://schemas.microsoft.com/office/drawing/2014/main" id="{E2BDDEFB-0DDC-4EEB-8D5B-143611F58199}"/>
              </a:ext>
            </a:extLst>
          </p:cNvPr>
          <p:cNvSpPr>
            <a:spLocks noGrp="1" noChangeArrowheads="1"/>
          </p:cNvSpPr>
          <p:nvPr>
            <p:ph type="sldNum" sz="quarter" idx="4294967295"/>
          </p:nvPr>
        </p:nvSpPr>
        <p:spPr bwMode="auto">
          <a:xfrm>
            <a:off x="5180013" y="6513513"/>
            <a:ext cx="3962400" cy="3429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fld id="{0C1C6517-70E8-4869-9E63-BD9C27F023B7}" type="slidenum">
              <a:rPr lang="en-US" altLang="en-US"/>
              <a:pPr eaLnBrk="1" hangingPunct="1"/>
              <a:t>10</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1">
    <p:spTree>
      <p:nvGrpSpPr>
        <p:cNvPr id="1" name=""/>
        <p:cNvGrpSpPr/>
        <p:nvPr/>
      </p:nvGrpSpPr>
      <p:grpSpPr>
        <a:xfrm>
          <a:off x="0" y="0"/>
          <a:ext cx="0" cy="0"/>
          <a:chOff x="0" y="0"/>
          <a:chExt cx="0" cy="0"/>
        </a:xfrm>
      </p:grpSpPr>
      <p:pic>
        <p:nvPicPr>
          <p:cNvPr id="4" name="Picture 3" descr="iStock-873879152.jpg">
            <a:extLst>
              <a:ext uri="{FF2B5EF4-FFF2-40B4-BE49-F238E27FC236}">
                <a16:creationId xmlns:a16="http://schemas.microsoft.com/office/drawing/2014/main" id="{943253BD-FA0F-4A2F-85EC-DC17B8AE66C6}"/>
              </a:ext>
            </a:extLst>
          </p:cNvPr>
          <p:cNvPicPr>
            <a:picLocks noChangeAspect="1"/>
          </p:cNvPicPr>
          <p:nvPr/>
        </p:nvPicPr>
        <p:blipFill rotWithShape="1">
          <a:blip r:embed="rId2"/>
          <a:srcRect b="23286"/>
          <a:stretch/>
        </p:blipFill>
        <p:spPr>
          <a:xfrm>
            <a:off x="0" y="0"/>
            <a:ext cx="9144000" cy="5143500"/>
          </a:xfrm>
          <a:prstGeom prst="rect">
            <a:avLst/>
          </a:prstGeom>
          <a:solidFill>
            <a:schemeClr val="accent6"/>
          </a:solidFill>
        </p:spPr>
      </p:pic>
      <p:sp>
        <p:nvSpPr>
          <p:cNvPr id="5" name="Rectangle 9">
            <a:extLst>
              <a:ext uri="{FF2B5EF4-FFF2-40B4-BE49-F238E27FC236}">
                <a16:creationId xmlns:a16="http://schemas.microsoft.com/office/drawing/2014/main" id="{6E472555-F5DF-41BB-B636-5161AC7A5B47}"/>
              </a:ext>
            </a:extLst>
          </p:cNvPr>
          <p:cNvSpPr>
            <a:spLocks noChangeArrowheads="1"/>
          </p:cNvSpPr>
          <p:nvPr/>
        </p:nvSpPr>
        <p:spPr bwMode="auto">
          <a:xfrm>
            <a:off x="1165225" y="3243263"/>
            <a:ext cx="7978775" cy="1576387"/>
          </a:xfrm>
          <a:prstGeom prst="rect">
            <a:avLst/>
          </a:prstGeom>
          <a:solidFill>
            <a:schemeClr val="accent2"/>
          </a:solidFill>
          <a:ln>
            <a:noFill/>
          </a:ln>
          <a:extLst>
            <a:ext uri="{91240B29-F687-4F45-9708-019B960494DF}">
              <a14:hiddenLine xmlns:a14="http://schemas.microsoft.com/office/drawing/2010/main" w="6350" algn="ctr">
                <a:solidFill>
                  <a:srgbClr val="000000"/>
                </a:solidFill>
                <a:miter lim="800000"/>
                <a:headEnd/>
                <a:tailEnd/>
              </a14:hiddenLine>
            </a:ext>
          </a:extLst>
        </p:spPr>
        <p:txBody>
          <a:bodyPr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endParaRPr lang="en-US" altLang="en-US" sz="1800">
              <a:solidFill>
                <a:srgbClr val="FFFFFF"/>
              </a:solidFill>
              <a:latin typeface="Calibri" panose="020F0502020204030204" pitchFamily="34" charset="0"/>
            </a:endParaRPr>
          </a:p>
        </p:txBody>
      </p:sp>
      <p:pic>
        <p:nvPicPr>
          <p:cNvPr id="6" name="Picture 10" descr="diamanti-logo-reversed.png">
            <a:extLst>
              <a:ext uri="{FF2B5EF4-FFF2-40B4-BE49-F238E27FC236}">
                <a16:creationId xmlns:a16="http://schemas.microsoft.com/office/drawing/2014/main" id="{1F9F187A-EC9A-48F1-8396-13F8C603AE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6238" y="3860800"/>
            <a:ext cx="2390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986B4331-5E7B-4D6D-8467-FBF0890B262D}"/>
              </a:ext>
            </a:extLst>
          </p:cNvPr>
          <p:cNvCxnSpPr/>
          <p:nvPr/>
        </p:nvCxnSpPr>
        <p:spPr>
          <a:xfrm>
            <a:off x="4481513" y="3514725"/>
            <a:ext cx="0" cy="10334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 Placeholder 12"/>
          <p:cNvSpPr>
            <a:spLocks noGrp="1"/>
          </p:cNvSpPr>
          <p:nvPr>
            <p:ph type="body" sz="quarter" idx="10" hasCustomPrompt="1"/>
          </p:nvPr>
        </p:nvSpPr>
        <p:spPr>
          <a:xfrm>
            <a:off x="4572000" y="3386320"/>
            <a:ext cx="4162425" cy="687281"/>
          </a:xfrm>
        </p:spPr>
        <p:txBody>
          <a:bodyPr anchor="ctr">
            <a:normAutofit/>
          </a:bodyPr>
          <a:lstStyle>
            <a:lvl1pPr marL="0" indent="0">
              <a:spcBef>
                <a:spcPts val="0"/>
              </a:spcBef>
              <a:spcAft>
                <a:spcPts val="0"/>
              </a:spcAft>
              <a:buFontTx/>
              <a:buNone/>
              <a:defRPr sz="2800" b="1">
                <a:solidFill>
                  <a:schemeClr val="bg1"/>
                </a:solidFill>
                <a:latin typeface="Libre Franklin SemiBold" panose="00000700000000000000" pitchFamily="2" charset="0"/>
              </a:defRPr>
            </a:lvl1pPr>
          </a:lstStyle>
          <a:p>
            <a:pPr lvl="0"/>
            <a:r>
              <a:rPr lang="en-US" dirty="0"/>
              <a:t>Title</a:t>
            </a:r>
          </a:p>
        </p:txBody>
      </p:sp>
      <p:sp>
        <p:nvSpPr>
          <p:cNvPr id="14" name="Text Placeholder 12"/>
          <p:cNvSpPr>
            <a:spLocks noGrp="1"/>
          </p:cNvSpPr>
          <p:nvPr>
            <p:ph type="body" sz="quarter" idx="11" hasCustomPrompt="1"/>
          </p:nvPr>
        </p:nvSpPr>
        <p:spPr>
          <a:xfrm>
            <a:off x="4572000" y="4073601"/>
            <a:ext cx="4162425" cy="549795"/>
          </a:xfrm>
        </p:spPr>
        <p:txBody>
          <a:bodyPr anchor="ctr"/>
          <a:lstStyle>
            <a:lvl1pPr marL="0" indent="0">
              <a:spcBef>
                <a:spcPts val="0"/>
              </a:spcBef>
              <a:spcAft>
                <a:spcPts val="0"/>
              </a:spcAft>
              <a:buFontTx/>
              <a:buNone/>
              <a:defRPr sz="1400" b="1">
                <a:solidFill>
                  <a:schemeClr val="bg1"/>
                </a:solidFill>
                <a:latin typeface="Libre Franklin SemiBold" panose="00000700000000000000" pitchFamily="2" charset="0"/>
              </a:defRPr>
            </a:lvl1pPr>
          </a:lstStyle>
          <a:p>
            <a:pPr lvl="0"/>
            <a:r>
              <a:rPr lang="en-US" dirty="0"/>
              <a:t>Presenter / Job Title</a:t>
            </a:r>
          </a:p>
        </p:txBody>
      </p:sp>
    </p:spTree>
    <p:extLst>
      <p:ext uri="{BB962C8B-B14F-4D97-AF65-F5344CB8AC3E}">
        <p14:creationId xmlns:p14="http://schemas.microsoft.com/office/powerpoint/2010/main" val="1096831361"/>
      </p:ext>
    </p:extLst>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Section Divider 1">
    <p:spTree>
      <p:nvGrpSpPr>
        <p:cNvPr id="1" name=""/>
        <p:cNvGrpSpPr/>
        <p:nvPr/>
      </p:nvGrpSpPr>
      <p:grpSpPr>
        <a:xfrm>
          <a:off x="0" y="0"/>
          <a:ext cx="0" cy="0"/>
          <a:chOff x="0" y="0"/>
          <a:chExt cx="0" cy="0"/>
        </a:xfrm>
      </p:grpSpPr>
      <p:pic>
        <p:nvPicPr>
          <p:cNvPr id="3" name="Picture 2" descr="iStock-873879152.jpg">
            <a:extLst>
              <a:ext uri="{FF2B5EF4-FFF2-40B4-BE49-F238E27FC236}">
                <a16:creationId xmlns:a16="http://schemas.microsoft.com/office/drawing/2014/main" id="{F47312F6-8FD1-4E3B-86B5-CAE0A64E12DF}"/>
              </a:ext>
            </a:extLst>
          </p:cNvPr>
          <p:cNvPicPr>
            <a:picLocks noChangeAspect="1"/>
          </p:cNvPicPr>
          <p:nvPr/>
        </p:nvPicPr>
        <p:blipFill rotWithShape="1">
          <a:blip r:embed="rId2">
            <a:duotone>
              <a:schemeClr val="accent3">
                <a:shade val="45000"/>
                <a:satMod val="135000"/>
              </a:schemeClr>
              <a:prstClr val="white"/>
            </a:duotone>
          </a:blip>
          <a:srcRect t="-1" b="28048"/>
          <a:stretch/>
        </p:blipFill>
        <p:spPr>
          <a:xfrm>
            <a:off x="0" y="0"/>
            <a:ext cx="9144000" cy="4824249"/>
          </a:xfrm>
          <a:prstGeom prst="rect">
            <a:avLst/>
          </a:prstGeom>
          <a:solidFill>
            <a:schemeClr val="tx1"/>
          </a:solidFill>
        </p:spPr>
      </p:pic>
      <p:sp>
        <p:nvSpPr>
          <p:cNvPr id="6" name="Text Placeholder 5"/>
          <p:cNvSpPr>
            <a:spLocks noGrp="1"/>
          </p:cNvSpPr>
          <p:nvPr>
            <p:ph type="body" sz="quarter" idx="10"/>
          </p:nvPr>
        </p:nvSpPr>
        <p:spPr>
          <a:xfrm>
            <a:off x="757238" y="2503488"/>
            <a:ext cx="5119687" cy="1176337"/>
          </a:xfrm>
          <a:solidFill>
            <a:schemeClr val="accent3"/>
          </a:solidFill>
        </p:spPr>
        <p:txBody>
          <a:bodyPr/>
          <a:lstStyle>
            <a:lvl1pPr marL="0" indent="0">
              <a:buFontTx/>
              <a:buNone/>
              <a:defRPr b="1">
                <a:solidFill>
                  <a:schemeClr val="bg1"/>
                </a:solidFill>
                <a:latin typeface="Libre Franklin" panose="00000500000000000000" pitchFamily="2" charset="0"/>
              </a:defRPr>
            </a:lvl1pPr>
          </a:lstStyle>
          <a:p>
            <a:pPr lvl="0"/>
            <a:r>
              <a:rPr lang="en-US"/>
              <a:t>Click to edit Master text styles</a:t>
            </a:r>
          </a:p>
        </p:txBody>
      </p:sp>
    </p:spTree>
    <p:extLst>
      <p:ext uri="{BB962C8B-B14F-4D97-AF65-F5344CB8AC3E}">
        <p14:creationId xmlns:p14="http://schemas.microsoft.com/office/powerpoint/2010/main" val="66142210"/>
      </p:ext>
    </p:extLst>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End_Slide">
    <p:spTree>
      <p:nvGrpSpPr>
        <p:cNvPr id="1" name=""/>
        <p:cNvGrpSpPr/>
        <p:nvPr/>
      </p:nvGrpSpPr>
      <p:grpSpPr>
        <a:xfrm>
          <a:off x="0" y="0"/>
          <a:ext cx="0" cy="0"/>
          <a:chOff x="0" y="0"/>
          <a:chExt cx="0" cy="0"/>
        </a:xfrm>
      </p:grpSpPr>
      <p:pic>
        <p:nvPicPr>
          <p:cNvPr id="2" name="Picture 1" descr="iStock-873879152.jpg">
            <a:extLst>
              <a:ext uri="{FF2B5EF4-FFF2-40B4-BE49-F238E27FC236}">
                <a16:creationId xmlns:a16="http://schemas.microsoft.com/office/drawing/2014/main" id="{1C6A1A19-137B-47D3-92B7-E18849735A7B}"/>
              </a:ext>
            </a:extLst>
          </p:cNvPr>
          <p:cNvPicPr>
            <a:picLocks noChangeAspect="1"/>
          </p:cNvPicPr>
          <p:nvPr/>
        </p:nvPicPr>
        <p:blipFill rotWithShape="1">
          <a:blip r:embed="rId2"/>
          <a:srcRect b="27709"/>
          <a:stretch/>
        </p:blipFill>
        <p:spPr>
          <a:xfrm>
            <a:off x="0" y="0"/>
            <a:ext cx="9144000" cy="4846638"/>
          </a:xfrm>
          <a:prstGeom prst="rect">
            <a:avLst/>
          </a:prstGeom>
          <a:solidFill>
            <a:schemeClr val="accent6"/>
          </a:solidFill>
        </p:spPr>
      </p:pic>
      <p:sp>
        <p:nvSpPr>
          <p:cNvPr id="3" name="Rectangle 9">
            <a:extLst>
              <a:ext uri="{FF2B5EF4-FFF2-40B4-BE49-F238E27FC236}">
                <a16:creationId xmlns:a16="http://schemas.microsoft.com/office/drawing/2014/main" id="{EC52FC0A-EB52-4894-B32F-9C259BCF407A}"/>
              </a:ext>
            </a:extLst>
          </p:cNvPr>
          <p:cNvSpPr>
            <a:spLocks noChangeArrowheads="1"/>
          </p:cNvSpPr>
          <p:nvPr/>
        </p:nvSpPr>
        <p:spPr bwMode="auto">
          <a:xfrm>
            <a:off x="1165225" y="3243263"/>
            <a:ext cx="7978775" cy="1576387"/>
          </a:xfrm>
          <a:prstGeom prst="rect">
            <a:avLst/>
          </a:prstGeom>
          <a:solidFill>
            <a:schemeClr val="accent2"/>
          </a:solidFill>
          <a:ln>
            <a:noFill/>
          </a:ln>
          <a:extLst>
            <a:ext uri="{91240B29-F687-4F45-9708-019B960494DF}">
              <a14:hiddenLine xmlns:a14="http://schemas.microsoft.com/office/drawing/2010/main" w="6350" algn="ctr">
                <a:solidFill>
                  <a:srgbClr val="000000"/>
                </a:solidFill>
                <a:miter lim="800000"/>
                <a:headEnd/>
                <a:tailEnd/>
              </a14:hiddenLine>
            </a:ext>
          </a:extLst>
        </p:spPr>
        <p:txBody>
          <a:bodyPr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800" b="1" dirty="0">
                <a:solidFill>
                  <a:srgbClr val="FFFFFF"/>
                </a:solidFill>
                <a:latin typeface="Libre Franklin SemiBold" panose="00000700000000000000" pitchFamily="2" charset="0"/>
                <a:cs typeface="Trasandina Light" pitchFamily="50" charset="0"/>
              </a:rPr>
              <a:t>Thank You</a:t>
            </a:r>
          </a:p>
        </p:txBody>
      </p:sp>
      <p:pic>
        <p:nvPicPr>
          <p:cNvPr id="4" name="Picture 10" descr="diamanti-logo-reversed.png">
            <a:extLst>
              <a:ext uri="{FF2B5EF4-FFF2-40B4-BE49-F238E27FC236}">
                <a16:creationId xmlns:a16="http://schemas.microsoft.com/office/drawing/2014/main" id="{B739ED23-4A26-4479-BA4D-F8BA2DE78C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6238" y="3890963"/>
            <a:ext cx="2390775" cy="341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4B791974-CA0F-4456-A479-019E5714AC61}"/>
              </a:ext>
            </a:extLst>
          </p:cNvPr>
          <p:cNvCxnSpPr/>
          <p:nvPr/>
        </p:nvCxnSpPr>
        <p:spPr>
          <a:xfrm>
            <a:off x="4481513" y="3544888"/>
            <a:ext cx="0" cy="103346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6622013"/>
      </p:ext>
    </p:extLst>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End_Slide">
    <p:spTree>
      <p:nvGrpSpPr>
        <p:cNvPr id="1" name=""/>
        <p:cNvGrpSpPr/>
        <p:nvPr/>
      </p:nvGrpSpPr>
      <p:grpSpPr>
        <a:xfrm>
          <a:off x="0" y="0"/>
          <a:ext cx="0" cy="0"/>
          <a:chOff x="0" y="0"/>
          <a:chExt cx="0" cy="0"/>
        </a:xfrm>
      </p:grpSpPr>
      <p:pic>
        <p:nvPicPr>
          <p:cNvPr id="2" name="Picture 1" descr="iStock-873879152.jpg">
            <a:extLst>
              <a:ext uri="{FF2B5EF4-FFF2-40B4-BE49-F238E27FC236}">
                <a16:creationId xmlns:a16="http://schemas.microsoft.com/office/drawing/2014/main" id="{8D15714F-A65E-45F9-9640-039F11706059}"/>
              </a:ext>
            </a:extLst>
          </p:cNvPr>
          <p:cNvPicPr>
            <a:picLocks noChangeAspect="1"/>
          </p:cNvPicPr>
          <p:nvPr/>
        </p:nvPicPr>
        <p:blipFill rotWithShape="1">
          <a:blip r:embed="rId2">
            <a:duotone>
              <a:prstClr val="black"/>
              <a:schemeClr val="accent3">
                <a:tint val="45000"/>
                <a:satMod val="400000"/>
              </a:schemeClr>
            </a:duotone>
          </a:blip>
          <a:srcRect b="27799"/>
          <a:stretch/>
        </p:blipFill>
        <p:spPr>
          <a:xfrm>
            <a:off x="0" y="0"/>
            <a:ext cx="9144000" cy="4840941"/>
          </a:xfrm>
          <a:prstGeom prst="rect">
            <a:avLst/>
          </a:prstGeom>
          <a:solidFill>
            <a:schemeClr val="accent6"/>
          </a:solidFill>
        </p:spPr>
      </p:pic>
      <p:sp>
        <p:nvSpPr>
          <p:cNvPr id="3" name="Rectangle 9">
            <a:extLst>
              <a:ext uri="{FF2B5EF4-FFF2-40B4-BE49-F238E27FC236}">
                <a16:creationId xmlns:a16="http://schemas.microsoft.com/office/drawing/2014/main" id="{238064B8-84F0-442E-A796-1DA6BE745737}"/>
              </a:ext>
            </a:extLst>
          </p:cNvPr>
          <p:cNvSpPr>
            <a:spLocks noChangeArrowheads="1"/>
          </p:cNvSpPr>
          <p:nvPr/>
        </p:nvSpPr>
        <p:spPr bwMode="auto">
          <a:xfrm>
            <a:off x="1165225" y="3243263"/>
            <a:ext cx="7978775" cy="1576387"/>
          </a:xfrm>
          <a:prstGeom prst="rect">
            <a:avLst/>
          </a:prstGeom>
          <a:solidFill>
            <a:schemeClr val="accent2"/>
          </a:solidFill>
          <a:ln>
            <a:noFill/>
          </a:ln>
          <a:extLst>
            <a:ext uri="{91240B29-F687-4F45-9708-019B960494DF}">
              <a14:hiddenLine xmlns:a14="http://schemas.microsoft.com/office/drawing/2010/main" w="6350" algn="ctr">
                <a:solidFill>
                  <a:srgbClr val="000000"/>
                </a:solidFill>
                <a:miter lim="800000"/>
                <a:headEnd/>
                <a:tailEnd/>
              </a14:hiddenLine>
            </a:ext>
          </a:extLst>
        </p:spPr>
        <p:txBody>
          <a:bodyPr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r>
              <a:rPr lang="en-US" altLang="en-US" sz="1800" b="1" dirty="0">
                <a:solidFill>
                  <a:srgbClr val="FFFFFF"/>
                </a:solidFill>
                <a:latin typeface="Libre Franklin SemiBold" panose="00000700000000000000" pitchFamily="2" charset="0"/>
              </a:rPr>
              <a:t>Thank You</a:t>
            </a:r>
          </a:p>
        </p:txBody>
      </p:sp>
      <p:pic>
        <p:nvPicPr>
          <p:cNvPr id="4" name="Picture 10" descr="diamanti-logo-reversed.png">
            <a:extLst>
              <a:ext uri="{FF2B5EF4-FFF2-40B4-BE49-F238E27FC236}">
                <a16:creationId xmlns:a16="http://schemas.microsoft.com/office/drawing/2014/main" id="{595973E7-87F4-46DC-B99A-1AEF37CB27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6238" y="3890963"/>
            <a:ext cx="2390775" cy="341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Straight Connector 4">
            <a:extLst>
              <a:ext uri="{FF2B5EF4-FFF2-40B4-BE49-F238E27FC236}">
                <a16:creationId xmlns:a16="http://schemas.microsoft.com/office/drawing/2014/main" id="{0EF44689-6315-4404-A981-9C3C44D5F692}"/>
              </a:ext>
            </a:extLst>
          </p:cNvPr>
          <p:cNvCxnSpPr/>
          <p:nvPr/>
        </p:nvCxnSpPr>
        <p:spPr>
          <a:xfrm>
            <a:off x="4481513" y="3544888"/>
            <a:ext cx="0" cy="103346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5764101"/>
      </p:ext>
    </p:extLst>
  </p:cSld>
  <p:clrMapOvr>
    <a:masterClrMapping/>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Title Internal">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35E0A59-B411-48CC-AC73-8F1D40889079}"/>
              </a:ext>
            </a:extLst>
          </p:cNvPr>
          <p:cNvSpPr/>
          <p:nvPr/>
        </p:nvSpPr>
        <p:spPr>
          <a:xfrm>
            <a:off x="0" y="0"/>
            <a:ext cx="9158288"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kern="0" dirty="0">
              <a:latin typeface="Trasandina Light" pitchFamily="50" charset="0"/>
              <a:cs typeface="Trasandina Light" pitchFamily="50" charset="0"/>
              <a:sym typeface="Arial"/>
            </a:endParaRPr>
          </a:p>
        </p:txBody>
      </p:sp>
      <p:pic>
        <p:nvPicPr>
          <p:cNvPr id="5" name="Picture 9" descr="diamanti-logo-reversed.png">
            <a:extLst>
              <a:ext uri="{FF2B5EF4-FFF2-40B4-BE49-F238E27FC236}">
                <a16:creationId xmlns:a16="http://schemas.microsoft.com/office/drawing/2014/main" id="{D88CA41C-98F9-4F3D-BAB4-296B33936F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0388" y="687388"/>
            <a:ext cx="37861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 Placeholder 12"/>
          <p:cNvSpPr>
            <a:spLocks noGrp="1"/>
          </p:cNvSpPr>
          <p:nvPr>
            <p:ph type="body" sz="quarter" idx="10"/>
          </p:nvPr>
        </p:nvSpPr>
        <p:spPr>
          <a:xfrm>
            <a:off x="1813932" y="1737584"/>
            <a:ext cx="7025268" cy="1242050"/>
          </a:xfrm>
        </p:spPr>
        <p:txBody>
          <a:bodyPr anchor="ctr"/>
          <a:lstStyle>
            <a:lvl1pPr marL="0" indent="0">
              <a:spcBef>
                <a:spcPts val="0"/>
              </a:spcBef>
              <a:spcAft>
                <a:spcPts val="0"/>
              </a:spcAft>
              <a:buFontTx/>
              <a:buNone/>
              <a:defRPr sz="2400" b="1">
                <a:solidFill>
                  <a:schemeClr val="bg1"/>
                </a:solidFill>
                <a:latin typeface="Libre Franklin SemiBold" panose="00000700000000000000" pitchFamily="2" charset="0"/>
              </a:defRPr>
            </a:lvl1pPr>
          </a:lstStyle>
          <a:p>
            <a:pPr lvl="0"/>
            <a:r>
              <a:rPr lang="en-US"/>
              <a:t>Click to edit Master text styles</a:t>
            </a:r>
          </a:p>
        </p:txBody>
      </p:sp>
      <p:sp>
        <p:nvSpPr>
          <p:cNvPr id="14" name="Text Placeholder 12"/>
          <p:cNvSpPr>
            <a:spLocks noGrp="1"/>
          </p:cNvSpPr>
          <p:nvPr>
            <p:ph type="body" sz="quarter" idx="11"/>
          </p:nvPr>
        </p:nvSpPr>
        <p:spPr>
          <a:xfrm>
            <a:off x="1813932" y="3041687"/>
            <a:ext cx="4162425" cy="705123"/>
          </a:xfrm>
        </p:spPr>
        <p:txBody>
          <a:bodyPr anchor="ctr">
            <a:noAutofit/>
          </a:bodyPr>
          <a:lstStyle>
            <a:lvl1pPr marL="0" indent="0">
              <a:spcBef>
                <a:spcPts val="0"/>
              </a:spcBef>
              <a:spcAft>
                <a:spcPts val="0"/>
              </a:spcAft>
              <a:buFontTx/>
              <a:buNone/>
              <a:defRPr sz="1800" b="1">
                <a:solidFill>
                  <a:schemeClr val="bg1"/>
                </a:solidFill>
                <a:latin typeface="Libre Franklin SemiBold" panose="00000700000000000000" pitchFamily="2" charset="0"/>
              </a:defRPr>
            </a:lvl1pPr>
          </a:lstStyle>
          <a:p>
            <a:pPr lvl="0"/>
            <a:r>
              <a:rPr lang="en-US"/>
              <a:t>Click to edit Master text styles</a:t>
            </a:r>
          </a:p>
        </p:txBody>
      </p:sp>
    </p:spTree>
    <p:extLst>
      <p:ext uri="{BB962C8B-B14F-4D97-AF65-F5344CB8AC3E}">
        <p14:creationId xmlns:p14="http://schemas.microsoft.com/office/powerpoint/2010/main" val="2742554155"/>
      </p:ext>
    </p:extLst>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_Title Slide Internal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AF89076-8C9A-4E85-91EC-F88C4213ECEB}"/>
              </a:ext>
            </a:extLst>
          </p:cNvPr>
          <p:cNvSpPr/>
          <p:nvPr/>
        </p:nvSpPr>
        <p:spPr>
          <a:xfrm>
            <a:off x="0" y="0"/>
            <a:ext cx="9158288"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kern="0" dirty="0">
              <a:latin typeface="Trasandina Light" pitchFamily="50" charset="0"/>
              <a:cs typeface="Trasandina Light" pitchFamily="50" charset="0"/>
              <a:sym typeface="Arial"/>
            </a:endParaRPr>
          </a:p>
        </p:txBody>
      </p:sp>
      <p:pic>
        <p:nvPicPr>
          <p:cNvPr id="5" name="Picture 9" descr="diamanti-logo-reversed.png">
            <a:extLst>
              <a:ext uri="{FF2B5EF4-FFF2-40B4-BE49-F238E27FC236}">
                <a16:creationId xmlns:a16="http://schemas.microsoft.com/office/drawing/2014/main" id="{2DF13693-4FE6-4FE9-89ED-62689355FA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0388" y="687388"/>
            <a:ext cx="37861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 Placeholder 12"/>
          <p:cNvSpPr>
            <a:spLocks noGrp="1"/>
          </p:cNvSpPr>
          <p:nvPr>
            <p:ph type="body" sz="quarter" idx="10"/>
          </p:nvPr>
        </p:nvSpPr>
        <p:spPr>
          <a:xfrm>
            <a:off x="1813932" y="1737584"/>
            <a:ext cx="7025268" cy="1242050"/>
          </a:xfrm>
        </p:spPr>
        <p:txBody>
          <a:bodyPr anchor="ctr">
            <a:normAutofit/>
          </a:bodyPr>
          <a:lstStyle>
            <a:lvl1pPr marL="0" indent="0">
              <a:spcBef>
                <a:spcPts val="0"/>
              </a:spcBef>
              <a:spcAft>
                <a:spcPts val="0"/>
              </a:spcAft>
              <a:buFontTx/>
              <a:buNone/>
              <a:defRPr sz="2400" b="1">
                <a:solidFill>
                  <a:schemeClr val="bg1"/>
                </a:solidFill>
                <a:latin typeface="Libre Franklin SemiBold" panose="00000700000000000000" pitchFamily="2" charset="0"/>
              </a:defRPr>
            </a:lvl1pPr>
          </a:lstStyle>
          <a:p>
            <a:pPr lvl="0"/>
            <a:r>
              <a:rPr lang="en-US"/>
              <a:t>Click to edit Master text styles</a:t>
            </a:r>
          </a:p>
        </p:txBody>
      </p:sp>
      <p:sp>
        <p:nvSpPr>
          <p:cNvPr id="14" name="Text Placeholder 12"/>
          <p:cNvSpPr>
            <a:spLocks noGrp="1"/>
          </p:cNvSpPr>
          <p:nvPr>
            <p:ph type="body" sz="quarter" idx="11"/>
          </p:nvPr>
        </p:nvSpPr>
        <p:spPr>
          <a:xfrm>
            <a:off x="1813932" y="3041687"/>
            <a:ext cx="4162425" cy="705123"/>
          </a:xfrm>
        </p:spPr>
        <p:txBody>
          <a:bodyPr anchor="ctr">
            <a:noAutofit/>
          </a:bodyPr>
          <a:lstStyle>
            <a:lvl1pPr marL="0" indent="0">
              <a:spcBef>
                <a:spcPts val="0"/>
              </a:spcBef>
              <a:spcAft>
                <a:spcPts val="0"/>
              </a:spcAft>
              <a:buFontTx/>
              <a:buNone/>
              <a:defRPr sz="1800" b="0">
                <a:solidFill>
                  <a:schemeClr val="bg1"/>
                </a:solidFill>
                <a:latin typeface="Libre Franklin SemiBold" panose="00000700000000000000" pitchFamily="2" charset="0"/>
              </a:defRPr>
            </a:lvl1pPr>
          </a:lstStyle>
          <a:p>
            <a:pPr lvl="0"/>
            <a:r>
              <a:rPr lang="en-US"/>
              <a:t>Click to edit Master text styles</a:t>
            </a:r>
          </a:p>
        </p:txBody>
      </p:sp>
    </p:spTree>
    <p:extLst>
      <p:ext uri="{BB962C8B-B14F-4D97-AF65-F5344CB8AC3E}">
        <p14:creationId xmlns:p14="http://schemas.microsoft.com/office/powerpoint/2010/main" val="745119529"/>
      </p:ext>
    </p:extLst>
  </p:cSld>
  <p:clrMapOvr>
    <a:masterClrMapping/>
  </p:clrMapOvr>
  <p:transition spd="slow">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Title Slide Internal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5809F9-CFBD-4249-80BA-21C4C0A8F5EC}"/>
              </a:ext>
            </a:extLst>
          </p:cNvPr>
          <p:cNvSpPr/>
          <p:nvPr/>
        </p:nvSpPr>
        <p:spPr>
          <a:xfrm>
            <a:off x="0" y="0"/>
            <a:ext cx="9158288" cy="5143500"/>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kern="0" dirty="0">
              <a:latin typeface="Trasandina Light" pitchFamily="50" charset="0"/>
              <a:cs typeface="Trasandina Light" pitchFamily="50" charset="0"/>
              <a:sym typeface="Arial"/>
            </a:endParaRPr>
          </a:p>
        </p:txBody>
      </p:sp>
      <p:sp>
        <p:nvSpPr>
          <p:cNvPr id="5" name="Rectangle 9">
            <a:extLst>
              <a:ext uri="{FF2B5EF4-FFF2-40B4-BE49-F238E27FC236}">
                <a16:creationId xmlns:a16="http://schemas.microsoft.com/office/drawing/2014/main" id="{93253F61-EC3E-4445-8E89-D0C2A9F2C7C7}"/>
              </a:ext>
            </a:extLst>
          </p:cNvPr>
          <p:cNvSpPr>
            <a:spLocks noChangeArrowheads="1"/>
          </p:cNvSpPr>
          <p:nvPr/>
        </p:nvSpPr>
        <p:spPr bwMode="auto">
          <a:xfrm>
            <a:off x="1165225" y="3243263"/>
            <a:ext cx="7978775" cy="1576387"/>
          </a:xfrm>
          <a:prstGeom prst="rect">
            <a:avLst/>
          </a:prstGeom>
          <a:solidFill>
            <a:schemeClr val="accent2"/>
          </a:solidFill>
          <a:ln>
            <a:noFill/>
          </a:ln>
          <a:extLst>
            <a:ext uri="{91240B29-F687-4F45-9708-019B960494DF}">
              <a14:hiddenLine xmlns:a14="http://schemas.microsoft.com/office/drawing/2010/main" w="6350" algn="ctr">
                <a:solidFill>
                  <a:srgbClr val="000000"/>
                </a:solidFill>
                <a:miter lim="800000"/>
                <a:headEnd/>
                <a:tailEnd/>
              </a14:hiddenLine>
            </a:ext>
          </a:extLst>
        </p:spPr>
        <p:txBody>
          <a:bodyPr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endParaRPr lang="en-US" altLang="en-US" sz="1800">
              <a:solidFill>
                <a:srgbClr val="FFFFFF"/>
              </a:solidFill>
              <a:latin typeface="Calibri" panose="020F0502020204030204" pitchFamily="34" charset="0"/>
            </a:endParaRPr>
          </a:p>
        </p:txBody>
      </p:sp>
      <p:pic>
        <p:nvPicPr>
          <p:cNvPr id="6" name="Picture 10" descr="diamanti-logo-reversed.png">
            <a:extLst>
              <a:ext uri="{FF2B5EF4-FFF2-40B4-BE49-F238E27FC236}">
                <a16:creationId xmlns:a16="http://schemas.microsoft.com/office/drawing/2014/main" id="{AAEDD650-2054-43B9-A87D-7A6E9C0DDD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46238" y="3860800"/>
            <a:ext cx="2390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B71A1DE3-DA3E-4A0D-B619-6474C79506FC}"/>
              </a:ext>
            </a:extLst>
          </p:cNvPr>
          <p:cNvCxnSpPr/>
          <p:nvPr/>
        </p:nvCxnSpPr>
        <p:spPr>
          <a:xfrm>
            <a:off x="4481513" y="3514725"/>
            <a:ext cx="0" cy="10334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 Placeholder 12"/>
          <p:cNvSpPr>
            <a:spLocks noGrp="1"/>
          </p:cNvSpPr>
          <p:nvPr>
            <p:ph type="body" sz="quarter" idx="10" hasCustomPrompt="1"/>
          </p:nvPr>
        </p:nvSpPr>
        <p:spPr>
          <a:xfrm>
            <a:off x="4572000" y="3386320"/>
            <a:ext cx="4162425" cy="687281"/>
          </a:xfrm>
        </p:spPr>
        <p:txBody>
          <a:bodyPr anchor="ctr"/>
          <a:lstStyle>
            <a:lvl1pPr marL="0" indent="0">
              <a:spcBef>
                <a:spcPts val="0"/>
              </a:spcBef>
              <a:spcAft>
                <a:spcPts val="0"/>
              </a:spcAft>
              <a:buFontTx/>
              <a:buNone/>
              <a:defRPr sz="2400" b="1">
                <a:solidFill>
                  <a:schemeClr val="bg1"/>
                </a:solidFill>
                <a:latin typeface="Libre Franklin SemiBold" panose="00000700000000000000" pitchFamily="2" charset="0"/>
              </a:defRPr>
            </a:lvl1pPr>
          </a:lstStyle>
          <a:p>
            <a:pPr lvl="0"/>
            <a:r>
              <a:rPr lang="en-US" dirty="0"/>
              <a:t>Title</a:t>
            </a:r>
          </a:p>
        </p:txBody>
      </p:sp>
      <p:sp>
        <p:nvSpPr>
          <p:cNvPr id="14" name="Text Placeholder 12"/>
          <p:cNvSpPr>
            <a:spLocks noGrp="1"/>
          </p:cNvSpPr>
          <p:nvPr>
            <p:ph type="body" sz="quarter" idx="11" hasCustomPrompt="1"/>
          </p:nvPr>
        </p:nvSpPr>
        <p:spPr>
          <a:xfrm>
            <a:off x="4572000" y="4073601"/>
            <a:ext cx="4162425" cy="549795"/>
          </a:xfrm>
        </p:spPr>
        <p:txBody>
          <a:bodyPr anchor="ctr">
            <a:normAutofit/>
          </a:bodyPr>
          <a:lstStyle>
            <a:lvl1pPr marL="0" indent="0">
              <a:spcBef>
                <a:spcPts val="0"/>
              </a:spcBef>
              <a:spcAft>
                <a:spcPts val="0"/>
              </a:spcAft>
              <a:buFontTx/>
              <a:buNone/>
              <a:defRPr sz="1800" b="1">
                <a:solidFill>
                  <a:schemeClr val="bg1"/>
                </a:solidFill>
                <a:latin typeface="Libre Franklin SemiBold" panose="00000700000000000000" pitchFamily="2" charset="0"/>
              </a:defRPr>
            </a:lvl1pPr>
          </a:lstStyle>
          <a:p>
            <a:pPr lvl="0"/>
            <a:r>
              <a:rPr lang="en-US" dirty="0"/>
              <a:t>Presenter / Job Title</a:t>
            </a:r>
          </a:p>
        </p:txBody>
      </p:sp>
    </p:spTree>
    <p:extLst>
      <p:ext uri="{BB962C8B-B14F-4D97-AF65-F5344CB8AC3E}">
        <p14:creationId xmlns:p14="http://schemas.microsoft.com/office/powerpoint/2010/main" val="2712101320"/>
      </p:ext>
    </p:extLst>
  </p:cSld>
  <p:clrMapOvr>
    <a:masterClrMapping/>
  </p:clrMapOvr>
  <p:transition spd="slow">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1_Title Slide Internal 3">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a:solidFill>
            <a:schemeClr val="accent2"/>
          </a:solidFill>
        </p:spPr>
        <p:txBody>
          <a:bodyPr/>
          <a:lstStyle>
            <a:lvl1pPr algn="ctr">
              <a:defRPr sz="3600">
                <a:solidFill>
                  <a:schemeClr val="accent6"/>
                </a:solidFill>
              </a:defRPr>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464236"/>
          </a:xfrm>
        </p:spPr>
        <p:txBody>
          <a:bodyPr/>
          <a:lstStyle>
            <a:lvl1pPr marL="0" indent="0" algn="ctr">
              <a:buNone/>
              <a:defRPr sz="1800" b="1">
                <a:solidFill>
                  <a:schemeClr val="accent6"/>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2901527167"/>
      </p:ext>
    </p:extLst>
  </p:cSld>
  <p:clrMapOvr>
    <a:masterClrMapping/>
  </p:clrMapOvr>
  <p:transition spd="slow">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Section Divider 1">
    <p:spTree>
      <p:nvGrpSpPr>
        <p:cNvPr id="1" name=""/>
        <p:cNvGrpSpPr/>
        <p:nvPr/>
      </p:nvGrpSpPr>
      <p:grpSpPr>
        <a:xfrm>
          <a:off x="0" y="0"/>
          <a:ext cx="0" cy="0"/>
          <a:chOff x="0" y="0"/>
          <a:chExt cx="0" cy="0"/>
        </a:xfrm>
      </p:grpSpPr>
      <p:pic>
        <p:nvPicPr>
          <p:cNvPr id="3" name="Picture 2" descr="iStock-873879152.jpg">
            <a:extLst>
              <a:ext uri="{FF2B5EF4-FFF2-40B4-BE49-F238E27FC236}">
                <a16:creationId xmlns:a16="http://schemas.microsoft.com/office/drawing/2014/main" id="{8026A30B-7AA1-4CD3-B629-07B6E5A8F519}"/>
              </a:ext>
            </a:extLst>
          </p:cNvPr>
          <p:cNvPicPr>
            <a:picLocks noChangeAspect="1"/>
          </p:cNvPicPr>
          <p:nvPr/>
        </p:nvPicPr>
        <p:blipFill rotWithShape="1">
          <a:blip r:embed="rId2">
            <a:duotone>
              <a:schemeClr val="accent2">
                <a:shade val="45000"/>
                <a:satMod val="135000"/>
              </a:schemeClr>
              <a:prstClr val="white"/>
            </a:duotone>
          </a:blip>
          <a:srcRect t="-1" r="76083" b="28048"/>
          <a:stretch/>
        </p:blipFill>
        <p:spPr>
          <a:xfrm>
            <a:off x="0" y="0"/>
            <a:ext cx="2186940" cy="4824249"/>
          </a:xfrm>
          <a:prstGeom prst="rect">
            <a:avLst/>
          </a:prstGeom>
        </p:spPr>
      </p:pic>
      <p:sp>
        <p:nvSpPr>
          <p:cNvPr id="6" name="Text Placeholder 5"/>
          <p:cNvSpPr>
            <a:spLocks noGrp="1"/>
          </p:cNvSpPr>
          <p:nvPr>
            <p:ph type="body" sz="quarter" idx="10"/>
          </p:nvPr>
        </p:nvSpPr>
        <p:spPr>
          <a:xfrm>
            <a:off x="757238" y="2503488"/>
            <a:ext cx="5119687" cy="1176337"/>
          </a:xfrm>
          <a:solidFill>
            <a:schemeClr val="accent2">
              <a:lumMod val="75000"/>
            </a:schemeClr>
          </a:solidFill>
        </p:spPr>
        <p:txBody>
          <a:bodyPr anchor="ctr"/>
          <a:lstStyle>
            <a:lvl1pPr marL="0" indent="0">
              <a:buFontTx/>
              <a:buNone/>
              <a:defRPr b="1">
                <a:solidFill>
                  <a:schemeClr val="bg1"/>
                </a:solidFill>
                <a:latin typeface="Libre Franklin SemiBold" panose="00000700000000000000" pitchFamily="2" charset="0"/>
              </a:defRPr>
            </a:lvl1pPr>
          </a:lstStyle>
          <a:p>
            <a:pPr lvl="0"/>
            <a:r>
              <a:rPr lang="en-US"/>
              <a:t>Click to edit Master text styles</a:t>
            </a:r>
          </a:p>
        </p:txBody>
      </p:sp>
    </p:spTree>
    <p:extLst>
      <p:ext uri="{BB962C8B-B14F-4D97-AF65-F5344CB8AC3E}">
        <p14:creationId xmlns:p14="http://schemas.microsoft.com/office/powerpoint/2010/main" val="1820843401"/>
      </p:ext>
    </p:extLst>
  </p:cSld>
  <p:clrMapOvr>
    <a:masterClrMapping/>
  </p:clrMapOvr>
  <p:transition spd="slow">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7_Section Divider 1">
    <p:spTree>
      <p:nvGrpSpPr>
        <p:cNvPr id="1" name=""/>
        <p:cNvGrpSpPr/>
        <p:nvPr/>
      </p:nvGrpSpPr>
      <p:grpSpPr>
        <a:xfrm>
          <a:off x="0" y="0"/>
          <a:ext cx="0" cy="0"/>
          <a:chOff x="0" y="0"/>
          <a:chExt cx="0" cy="0"/>
        </a:xfrm>
      </p:grpSpPr>
      <p:pic>
        <p:nvPicPr>
          <p:cNvPr id="3" name="Picture 2" descr="iStock-873879152.jpg">
            <a:extLst>
              <a:ext uri="{FF2B5EF4-FFF2-40B4-BE49-F238E27FC236}">
                <a16:creationId xmlns:a16="http://schemas.microsoft.com/office/drawing/2014/main" id="{894C0942-AA8D-44C7-9FE5-7A3873C341F0}"/>
              </a:ext>
            </a:extLst>
          </p:cNvPr>
          <p:cNvPicPr>
            <a:picLocks noChangeAspect="1"/>
          </p:cNvPicPr>
          <p:nvPr/>
        </p:nvPicPr>
        <p:blipFill rotWithShape="1">
          <a:blip r:embed="rId2">
            <a:duotone>
              <a:schemeClr val="accent5">
                <a:shade val="45000"/>
                <a:satMod val="135000"/>
              </a:schemeClr>
              <a:prstClr val="white"/>
            </a:duotone>
          </a:blip>
          <a:srcRect t="-1" r="76083" b="28048"/>
          <a:stretch/>
        </p:blipFill>
        <p:spPr>
          <a:xfrm>
            <a:off x="0" y="0"/>
            <a:ext cx="2186940" cy="4824249"/>
          </a:xfrm>
          <a:prstGeom prst="rect">
            <a:avLst/>
          </a:prstGeom>
        </p:spPr>
      </p:pic>
      <p:sp>
        <p:nvSpPr>
          <p:cNvPr id="6" name="Text Placeholder 5"/>
          <p:cNvSpPr>
            <a:spLocks noGrp="1"/>
          </p:cNvSpPr>
          <p:nvPr>
            <p:ph type="body" sz="quarter" idx="10"/>
          </p:nvPr>
        </p:nvSpPr>
        <p:spPr>
          <a:xfrm>
            <a:off x="757238" y="2503488"/>
            <a:ext cx="5119687" cy="1176337"/>
          </a:xfrm>
          <a:solidFill>
            <a:schemeClr val="accent5"/>
          </a:solidFill>
        </p:spPr>
        <p:txBody>
          <a:bodyPr anchor="ctr"/>
          <a:lstStyle>
            <a:lvl1pPr marL="0" indent="0">
              <a:buFontTx/>
              <a:buNone/>
              <a:defRPr b="1">
                <a:solidFill>
                  <a:schemeClr val="bg1"/>
                </a:solidFill>
                <a:latin typeface="Libre Franklin SemiBold" panose="00000700000000000000" pitchFamily="2" charset="0"/>
              </a:defRPr>
            </a:lvl1pPr>
          </a:lstStyle>
          <a:p>
            <a:pPr lvl="0"/>
            <a:r>
              <a:rPr lang="en-US"/>
              <a:t>Click to edit Master text styles</a:t>
            </a:r>
          </a:p>
        </p:txBody>
      </p:sp>
    </p:spTree>
    <p:extLst>
      <p:ext uri="{BB962C8B-B14F-4D97-AF65-F5344CB8AC3E}">
        <p14:creationId xmlns:p14="http://schemas.microsoft.com/office/powerpoint/2010/main" val="2877119134"/>
      </p:ext>
    </p:extLst>
  </p:cSld>
  <p:clrMapOvr>
    <a:masterClrMapping/>
  </p:clrMapOvr>
  <p:transition spd="slow">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8_Section Divider 1">
    <p:spTree>
      <p:nvGrpSpPr>
        <p:cNvPr id="1" name=""/>
        <p:cNvGrpSpPr/>
        <p:nvPr/>
      </p:nvGrpSpPr>
      <p:grpSpPr>
        <a:xfrm>
          <a:off x="0" y="0"/>
          <a:ext cx="0" cy="0"/>
          <a:chOff x="0" y="0"/>
          <a:chExt cx="0" cy="0"/>
        </a:xfrm>
      </p:grpSpPr>
      <p:pic>
        <p:nvPicPr>
          <p:cNvPr id="3" name="Picture 2" descr="iStock-873879152.jpg">
            <a:extLst>
              <a:ext uri="{FF2B5EF4-FFF2-40B4-BE49-F238E27FC236}">
                <a16:creationId xmlns:a16="http://schemas.microsoft.com/office/drawing/2014/main" id="{66653D05-29BB-4178-B47F-D8448D8DF69C}"/>
              </a:ext>
            </a:extLst>
          </p:cNvPr>
          <p:cNvPicPr>
            <a:picLocks noChangeAspect="1"/>
          </p:cNvPicPr>
          <p:nvPr/>
        </p:nvPicPr>
        <p:blipFill rotWithShape="1">
          <a:blip r:embed="rId2">
            <a:duotone>
              <a:prstClr val="black"/>
              <a:schemeClr val="accent3">
                <a:tint val="45000"/>
                <a:satMod val="400000"/>
              </a:schemeClr>
            </a:duotone>
          </a:blip>
          <a:srcRect r="76083" b="27929"/>
          <a:stretch/>
        </p:blipFill>
        <p:spPr>
          <a:xfrm>
            <a:off x="0" y="0"/>
            <a:ext cx="2186940" cy="4832195"/>
          </a:xfrm>
          <a:prstGeom prst="rect">
            <a:avLst/>
          </a:prstGeom>
          <a:solidFill>
            <a:schemeClr val="accent6"/>
          </a:solidFill>
        </p:spPr>
      </p:pic>
      <p:sp>
        <p:nvSpPr>
          <p:cNvPr id="6" name="Text Placeholder 5"/>
          <p:cNvSpPr>
            <a:spLocks noGrp="1"/>
          </p:cNvSpPr>
          <p:nvPr>
            <p:ph type="body" sz="quarter" idx="10"/>
          </p:nvPr>
        </p:nvSpPr>
        <p:spPr>
          <a:xfrm>
            <a:off x="757238" y="2503488"/>
            <a:ext cx="5119687" cy="1176337"/>
          </a:xfrm>
          <a:solidFill>
            <a:schemeClr val="accent1">
              <a:lumMod val="10000"/>
            </a:schemeClr>
          </a:solidFill>
        </p:spPr>
        <p:txBody>
          <a:bodyPr anchor="ctr"/>
          <a:lstStyle>
            <a:lvl1pPr marL="0" indent="0">
              <a:buFontTx/>
              <a:buNone/>
              <a:defRPr b="1">
                <a:solidFill>
                  <a:schemeClr val="bg1"/>
                </a:solidFill>
                <a:latin typeface="Libre Franklin SemiBold" panose="00000700000000000000" pitchFamily="2" charset="0"/>
              </a:defRPr>
            </a:lvl1pPr>
          </a:lstStyle>
          <a:p>
            <a:pPr lvl="0"/>
            <a:r>
              <a:rPr lang="en-US"/>
              <a:t>Click to edit Master text styles</a:t>
            </a:r>
          </a:p>
        </p:txBody>
      </p:sp>
    </p:spTree>
    <p:extLst>
      <p:ext uri="{BB962C8B-B14F-4D97-AF65-F5344CB8AC3E}">
        <p14:creationId xmlns:p14="http://schemas.microsoft.com/office/powerpoint/2010/main" val="3017255157"/>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1">
    <p:spTree>
      <p:nvGrpSpPr>
        <p:cNvPr id="1" name=""/>
        <p:cNvGrpSpPr/>
        <p:nvPr/>
      </p:nvGrpSpPr>
      <p:grpSpPr>
        <a:xfrm>
          <a:off x="0" y="0"/>
          <a:ext cx="0" cy="0"/>
          <a:chOff x="0" y="0"/>
          <a:chExt cx="0" cy="0"/>
        </a:xfrm>
      </p:grpSpPr>
      <p:pic>
        <p:nvPicPr>
          <p:cNvPr id="4" name="Picture 3" descr="iStock-873879152.jpg">
            <a:extLst>
              <a:ext uri="{FF2B5EF4-FFF2-40B4-BE49-F238E27FC236}">
                <a16:creationId xmlns:a16="http://schemas.microsoft.com/office/drawing/2014/main" id="{FBAE0D71-5291-438E-8B8B-3B35BCB73BBF}"/>
              </a:ext>
            </a:extLst>
          </p:cNvPr>
          <p:cNvPicPr>
            <a:picLocks noChangeAspect="1"/>
          </p:cNvPicPr>
          <p:nvPr/>
        </p:nvPicPr>
        <p:blipFill rotWithShape="1">
          <a:blip r:embed="rId2">
            <a:duotone>
              <a:prstClr val="black"/>
              <a:schemeClr val="accent3">
                <a:tint val="45000"/>
                <a:satMod val="400000"/>
              </a:schemeClr>
            </a:duotone>
          </a:blip>
          <a:srcRect b="23286"/>
          <a:stretch/>
        </p:blipFill>
        <p:spPr>
          <a:xfrm>
            <a:off x="0" y="0"/>
            <a:ext cx="9144000" cy="5143501"/>
          </a:xfrm>
          <a:prstGeom prst="rect">
            <a:avLst/>
          </a:prstGeom>
          <a:solidFill>
            <a:schemeClr val="accent6"/>
          </a:solidFill>
        </p:spPr>
      </p:pic>
      <p:sp>
        <p:nvSpPr>
          <p:cNvPr id="5" name="Rectangle 9">
            <a:extLst>
              <a:ext uri="{FF2B5EF4-FFF2-40B4-BE49-F238E27FC236}">
                <a16:creationId xmlns:a16="http://schemas.microsoft.com/office/drawing/2014/main" id="{F9EF5C5D-254F-4ED4-A43A-284DF2A0E443}"/>
              </a:ext>
            </a:extLst>
          </p:cNvPr>
          <p:cNvSpPr>
            <a:spLocks noChangeArrowheads="1"/>
          </p:cNvSpPr>
          <p:nvPr/>
        </p:nvSpPr>
        <p:spPr bwMode="auto">
          <a:xfrm>
            <a:off x="1165225" y="3243263"/>
            <a:ext cx="7978775" cy="1576387"/>
          </a:xfrm>
          <a:prstGeom prst="rect">
            <a:avLst/>
          </a:prstGeom>
          <a:solidFill>
            <a:schemeClr val="accent2"/>
          </a:solidFill>
          <a:ln>
            <a:noFill/>
          </a:ln>
          <a:extLst>
            <a:ext uri="{91240B29-F687-4F45-9708-019B960494DF}">
              <a14:hiddenLine xmlns:a14="http://schemas.microsoft.com/office/drawing/2010/main" w="6350" algn="ctr">
                <a:solidFill>
                  <a:srgbClr val="000000"/>
                </a:solidFill>
                <a:miter lim="800000"/>
                <a:headEnd/>
                <a:tailEnd/>
              </a14:hiddenLine>
            </a:ext>
          </a:extLst>
        </p:spPr>
        <p:txBody>
          <a:bodyPr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endParaRPr lang="en-US" altLang="en-US" sz="1800">
              <a:solidFill>
                <a:srgbClr val="FFFFFF"/>
              </a:solidFill>
              <a:latin typeface="Calibri" panose="020F0502020204030204" pitchFamily="34" charset="0"/>
            </a:endParaRPr>
          </a:p>
        </p:txBody>
      </p:sp>
      <p:pic>
        <p:nvPicPr>
          <p:cNvPr id="6" name="Picture 10" descr="diamanti-logo-reversed.png">
            <a:extLst>
              <a:ext uri="{FF2B5EF4-FFF2-40B4-BE49-F238E27FC236}">
                <a16:creationId xmlns:a16="http://schemas.microsoft.com/office/drawing/2014/main" id="{7E12FE7F-48B5-473F-8E23-A72A1204AE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6238" y="3860800"/>
            <a:ext cx="2390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DCA2703F-DE25-4B54-A433-77D3274A9179}"/>
              </a:ext>
            </a:extLst>
          </p:cNvPr>
          <p:cNvCxnSpPr/>
          <p:nvPr/>
        </p:nvCxnSpPr>
        <p:spPr>
          <a:xfrm>
            <a:off x="4481513" y="3514725"/>
            <a:ext cx="0" cy="10334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 Placeholder 12"/>
          <p:cNvSpPr>
            <a:spLocks noGrp="1"/>
          </p:cNvSpPr>
          <p:nvPr>
            <p:ph type="body" sz="quarter" idx="10" hasCustomPrompt="1"/>
          </p:nvPr>
        </p:nvSpPr>
        <p:spPr>
          <a:xfrm>
            <a:off x="4572000" y="3386320"/>
            <a:ext cx="4162425" cy="687281"/>
          </a:xfrm>
        </p:spPr>
        <p:txBody>
          <a:bodyPr anchor="ctr">
            <a:normAutofit/>
          </a:bodyPr>
          <a:lstStyle>
            <a:lvl1pPr marL="0" indent="0">
              <a:spcBef>
                <a:spcPts val="0"/>
              </a:spcBef>
              <a:spcAft>
                <a:spcPts val="0"/>
              </a:spcAft>
              <a:buFontTx/>
              <a:buNone/>
              <a:defRPr sz="2800" b="1">
                <a:solidFill>
                  <a:schemeClr val="bg1"/>
                </a:solidFill>
                <a:latin typeface="Libre Franklin SemiBold" panose="00000700000000000000" pitchFamily="2" charset="0"/>
              </a:defRPr>
            </a:lvl1pPr>
          </a:lstStyle>
          <a:p>
            <a:pPr lvl="0"/>
            <a:r>
              <a:rPr lang="en-US" dirty="0"/>
              <a:t>Title</a:t>
            </a:r>
          </a:p>
        </p:txBody>
      </p:sp>
      <p:sp>
        <p:nvSpPr>
          <p:cNvPr id="14" name="Text Placeholder 12"/>
          <p:cNvSpPr>
            <a:spLocks noGrp="1"/>
          </p:cNvSpPr>
          <p:nvPr>
            <p:ph type="body" sz="quarter" idx="11" hasCustomPrompt="1"/>
          </p:nvPr>
        </p:nvSpPr>
        <p:spPr>
          <a:xfrm>
            <a:off x="4572000" y="4073601"/>
            <a:ext cx="4162425" cy="549795"/>
          </a:xfrm>
        </p:spPr>
        <p:txBody>
          <a:bodyPr anchor="ctr"/>
          <a:lstStyle>
            <a:lvl1pPr marL="0" indent="0">
              <a:spcBef>
                <a:spcPts val="0"/>
              </a:spcBef>
              <a:spcAft>
                <a:spcPts val="0"/>
              </a:spcAft>
              <a:buFontTx/>
              <a:buNone/>
              <a:defRPr sz="1400" b="1">
                <a:solidFill>
                  <a:schemeClr val="bg1"/>
                </a:solidFill>
                <a:latin typeface="Libre Franklin SemiBold" panose="00000700000000000000" pitchFamily="2" charset="0"/>
              </a:defRPr>
            </a:lvl1pPr>
          </a:lstStyle>
          <a:p>
            <a:pPr lvl="0"/>
            <a:r>
              <a:rPr lang="en-US" dirty="0"/>
              <a:t>Presenter / Job Title</a:t>
            </a:r>
          </a:p>
        </p:txBody>
      </p:sp>
    </p:spTree>
    <p:extLst>
      <p:ext uri="{BB962C8B-B14F-4D97-AF65-F5344CB8AC3E}">
        <p14:creationId xmlns:p14="http://schemas.microsoft.com/office/powerpoint/2010/main" val="2107901119"/>
      </p:ext>
    </p:extLst>
  </p:cSld>
  <p:clrMapOvr>
    <a:masterClrMapping/>
  </p:clrMapOvr>
  <p:transition spd="slow">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Section Divider 1">
    <p:spTree>
      <p:nvGrpSpPr>
        <p:cNvPr id="1" name=""/>
        <p:cNvGrpSpPr/>
        <p:nvPr/>
      </p:nvGrpSpPr>
      <p:grpSpPr>
        <a:xfrm>
          <a:off x="0" y="0"/>
          <a:ext cx="0" cy="0"/>
          <a:chOff x="0" y="0"/>
          <a:chExt cx="0" cy="0"/>
        </a:xfrm>
      </p:grpSpPr>
      <p:pic>
        <p:nvPicPr>
          <p:cNvPr id="3" name="Picture 8">
            <a:extLst>
              <a:ext uri="{FF2B5EF4-FFF2-40B4-BE49-F238E27FC236}">
                <a16:creationId xmlns:a16="http://schemas.microsoft.com/office/drawing/2014/main" id="{02932182-BAB0-417C-A9F6-A8EF0FB4D0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77655" b="6116"/>
          <a:stretch>
            <a:fillRect/>
          </a:stretch>
        </p:blipFill>
        <p:spPr bwMode="auto">
          <a:xfrm>
            <a:off x="1588" y="0"/>
            <a:ext cx="2043112" cy="4829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Placeholder 5"/>
          <p:cNvSpPr>
            <a:spLocks noGrp="1"/>
          </p:cNvSpPr>
          <p:nvPr>
            <p:ph type="body" sz="quarter" idx="10"/>
          </p:nvPr>
        </p:nvSpPr>
        <p:spPr>
          <a:xfrm>
            <a:off x="757238" y="2503488"/>
            <a:ext cx="5119687" cy="1176337"/>
          </a:xfrm>
          <a:solidFill>
            <a:schemeClr val="accent6">
              <a:lumMod val="50000"/>
            </a:schemeClr>
          </a:solidFill>
        </p:spPr>
        <p:txBody>
          <a:bodyPr anchor="ctr"/>
          <a:lstStyle>
            <a:lvl1pPr marL="0" indent="0">
              <a:buFontTx/>
              <a:buNone/>
              <a:defRPr b="1">
                <a:solidFill>
                  <a:schemeClr val="bg1"/>
                </a:solidFill>
                <a:latin typeface="Libre Franklin SemiBold" panose="00000700000000000000" pitchFamily="2" charset="0"/>
              </a:defRPr>
            </a:lvl1pPr>
          </a:lstStyle>
          <a:p>
            <a:pPr lvl="0"/>
            <a:r>
              <a:rPr lang="en-US"/>
              <a:t>Click to edit Master text styles</a:t>
            </a:r>
          </a:p>
        </p:txBody>
      </p:sp>
    </p:spTree>
    <p:extLst>
      <p:ext uri="{BB962C8B-B14F-4D97-AF65-F5344CB8AC3E}">
        <p14:creationId xmlns:p14="http://schemas.microsoft.com/office/powerpoint/2010/main" val="1761055667"/>
      </p:ext>
    </p:extLst>
  </p:cSld>
  <p:clrMapOvr>
    <a:masterClrMapping/>
  </p:clrMapOvr>
  <p:transition spd="slow">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9_Section Divider 1">
    <p:spTree>
      <p:nvGrpSpPr>
        <p:cNvPr id="1" name=""/>
        <p:cNvGrpSpPr/>
        <p:nvPr/>
      </p:nvGrpSpPr>
      <p:grpSpPr>
        <a:xfrm>
          <a:off x="0" y="0"/>
          <a:ext cx="0" cy="0"/>
          <a:chOff x="0" y="0"/>
          <a:chExt cx="0" cy="0"/>
        </a:xfrm>
      </p:grpSpPr>
      <p:pic>
        <p:nvPicPr>
          <p:cNvPr id="3" name="Picture 2" descr="iStock-873879152.jpg">
            <a:extLst>
              <a:ext uri="{FF2B5EF4-FFF2-40B4-BE49-F238E27FC236}">
                <a16:creationId xmlns:a16="http://schemas.microsoft.com/office/drawing/2014/main" id="{0FD4B5E4-9E6B-4108-938A-9D375F592AE7}"/>
              </a:ext>
            </a:extLst>
          </p:cNvPr>
          <p:cNvPicPr>
            <a:picLocks noChangeAspect="1"/>
          </p:cNvPicPr>
          <p:nvPr/>
        </p:nvPicPr>
        <p:blipFill rotWithShape="1">
          <a:blip r:embed="rId2">
            <a:duotone>
              <a:schemeClr val="accent3">
                <a:shade val="45000"/>
                <a:satMod val="135000"/>
              </a:schemeClr>
              <a:prstClr val="white"/>
            </a:duotone>
          </a:blip>
          <a:srcRect t="-1" r="76083" b="28048"/>
          <a:stretch/>
        </p:blipFill>
        <p:spPr>
          <a:xfrm>
            <a:off x="0" y="0"/>
            <a:ext cx="2186940" cy="4824249"/>
          </a:xfrm>
          <a:prstGeom prst="rect">
            <a:avLst/>
          </a:prstGeom>
        </p:spPr>
      </p:pic>
      <p:sp>
        <p:nvSpPr>
          <p:cNvPr id="6" name="Text Placeholder 5"/>
          <p:cNvSpPr>
            <a:spLocks noGrp="1"/>
          </p:cNvSpPr>
          <p:nvPr>
            <p:ph type="body" sz="quarter" idx="10"/>
          </p:nvPr>
        </p:nvSpPr>
        <p:spPr>
          <a:xfrm>
            <a:off x="757238" y="2503488"/>
            <a:ext cx="5119687" cy="1176337"/>
          </a:xfrm>
          <a:solidFill>
            <a:schemeClr val="accent3"/>
          </a:solidFill>
        </p:spPr>
        <p:txBody>
          <a:bodyPr anchor="ctr"/>
          <a:lstStyle>
            <a:lvl1pPr marL="0" indent="0">
              <a:buFontTx/>
              <a:buNone/>
              <a:defRPr b="1">
                <a:solidFill>
                  <a:schemeClr val="bg1"/>
                </a:solidFill>
                <a:latin typeface="Libre Franklin SemiBold" panose="00000700000000000000" pitchFamily="2" charset="0"/>
              </a:defRPr>
            </a:lvl1pPr>
          </a:lstStyle>
          <a:p>
            <a:pPr lvl="0"/>
            <a:r>
              <a:rPr lang="en-US"/>
              <a:t>Click to edit Master text styles</a:t>
            </a:r>
          </a:p>
        </p:txBody>
      </p:sp>
    </p:spTree>
    <p:extLst>
      <p:ext uri="{BB962C8B-B14F-4D97-AF65-F5344CB8AC3E}">
        <p14:creationId xmlns:p14="http://schemas.microsoft.com/office/powerpoint/2010/main" val="4043154303"/>
      </p:ext>
    </p:extLst>
  </p:cSld>
  <p:clrMapOvr>
    <a:masterClrMapping/>
  </p:clrMapOvr>
  <p:transition spd="slow">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ctr"/>
          <a:lstStyle>
            <a:lvl1pPr algn="ctr">
              <a:defRPr sz="2800">
                <a:solidFill>
                  <a:schemeClr val="accent6"/>
                </a:solidFill>
              </a:defRPr>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nchor="ctr"/>
          <a:lstStyle>
            <a:lvl1pPr marL="0" indent="0" algn="ctr">
              <a:buNone/>
              <a:defRPr sz="1800">
                <a:latin typeface="Libre Franklin SemiBold" panose="000007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1347824253"/>
      </p:ext>
    </p:extLst>
  </p:cSld>
  <p:clrMapOvr>
    <a:masterClrMapping/>
  </p:clrMapOvr>
  <p:transition spd="slow">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05234" y="1064419"/>
            <a:ext cx="4052021" cy="3263504"/>
          </a:xfrm>
        </p:spPr>
        <p:txBody>
          <a:bodyPr/>
          <a:lstStyle>
            <a:lvl1pPr>
              <a:buClr>
                <a:srgbClr val="93D500"/>
              </a:buClr>
              <a:defRPr>
                <a:latin typeface="Trasandina Light" pitchFamily="50" charset="0"/>
                <a:cs typeface="Trasandina Light" pitchFamily="50" charset="0"/>
              </a:defRPr>
            </a:lvl1pPr>
            <a:lvl2pPr>
              <a:buClr>
                <a:srgbClr val="93D500"/>
              </a:buClr>
              <a:defRPr>
                <a:latin typeface="Trasandina Light" pitchFamily="50" charset="0"/>
                <a:cs typeface="Trasandina Light" pitchFamily="50" charset="0"/>
              </a:defRPr>
            </a:lvl2pPr>
            <a:lvl3pPr>
              <a:buClr>
                <a:srgbClr val="93D500"/>
              </a:buClr>
              <a:defRPr>
                <a:latin typeface="Trasandina Light" pitchFamily="50" charset="0"/>
                <a:cs typeface="Trasandina Light" pitchFamily="50" charset="0"/>
              </a:defRPr>
            </a:lvl3pPr>
            <a:lvl4pPr>
              <a:buClr>
                <a:srgbClr val="93D500"/>
              </a:buClr>
              <a:defRPr>
                <a:latin typeface="Trasandina Light" pitchFamily="50" charset="0"/>
                <a:cs typeface="Trasandina Light" pitchFamily="50" charset="0"/>
              </a:defRPr>
            </a:lvl4pPr>
            <a:lvl5pPr>
              <a:buClr>
                <a:srgbClr val="93D500"/>
              </a:buClr>
              <a:defRPr>
                <a:latin typeface="Trasandina Light" pitchFamily="50" charset="0"/>
                <a:cs typeface="Trasandina Light"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84404" y="1064419"/>
            <a:ext cx="4052021" cy="3263504"/>
          </a:xfrm>
        </p:spPr>
        <p:txBody>
          <a:bodyPr/>
          <a:lstStyle>
            <a:lvl1pPr marL="0" indent="0">
              <a:buClr>
                <a:srgbClr val="93D500"/>
              </a:buClr>
              <a:buFontTx/>
              <a:buNone/>
              <a:defRPr>
                <a:latin typeface="Trasandina Light" pitchFamily="50" charset="0"/>
                <a:cs typeface="Trasandina Light" pitchFamily="50" charset="0"/>
              </a:defRPr>
            </a:lvl1pPr>
            <a:lvl2pPr>
              <a:buClr>
                <a:srgbClr val="93D500"/>
              </a:buClr>
              <a:defRPr>
                <a:latin typeface="Trasandina Light" pitchFamily="50" charset="0"/>
                <a:cs typeface="Trasandina Light" pitchFamily="50" charset="0"/>
              </a:defRPr>
            </a:lvl2pPr>
            <a:lvl3pPr>
              <a:buClr>
                <a:srgbClr val="93D500"/>
              </a:buClr>
              <a:defRPr>
                <a:latin typeface="Trasandina Light" pitchFamily="50" charset="0"/>
                <a:cs typeface="Trasandina Light" pitchFamily="50" charset="0"/>
              </a:defRPr>
            </a:lvl3pPr>
            <a:lvl4pPr>
              <a:buClr>
                <a:srgbClr val="93D500"/>
              </a:buClr>
              <a:defRPr>
                <a:latin typeface="Trasandina Light" pitchFamily="50" charset="0"/>
                <a:cs typeface="Trasandina Light" pitchFamily="50" charset="0"/>
              </a:defRPr>
            </a:lvl4pPr>
            <a:lvl5pPr>
              <a:buClr>
                <a:srgbClr val="93D500"/>
              </a:buClr>
              <a:defRPr>
                <a:latin typeface="Trasandina Light" pitchFamily="50" charset="0"/>
                <a:cs typeface="Trasandina Light" pitchFamily="50" charset="0"/>
              </a:defRPr>
            </a:lvl5pPr>
          </a:lstStyle>
          <a:p>
            <a:pPr lvl="0"/>
            <a:r>
              <a:rPr lang="en-US"/>
              <a:t>Click to edit Master text styles</a:t>
            </a:r>
          </a:p>
        </p:txBody>
      </p:sp>
      <p:sp>
        <p:nvSpPr>
          <p:cNvPr id="5" name="Title 4"/>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99744005"/>
      </p:ext>
    </p:extLst>
  </p:cSld>
  <p:clrMapOvr>
    <a:masterClrMapping/>
  </p:clrMapOvr>
  <p:transition spd="slow">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5233" y="1065393"/>
            <a:ext cx="4029901" cy="617934"/>
          </a:xfrm>
          <a:solidFill>
            <a:schemeClr val="accent2"/>
          </a:solidFill>
        </p:spPr>
        <p:txBody>
          <a:bodyPr anchor="ctr"/>
          <a:lstStyle>
            <a:lvl1pPr marL="0" indent="0" algn="ctr">
              <a:buNone/>
              <a:defRPr sz="1800" b="1">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305233" y="1683327"/>
            <a:ext cx="4029901" cy="2763441"/>
          </a:xfr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29234" y="1065393"/>
            <a:ext cx="4049748" cy="617934"/>
          </a:xfrm>
          <a:solidFill>
            <a:schemeClr val="accent2"/>
          </a:solidFill>
        </p:spPr>
        <p:txBody>
          <a:bodyPr anchor="ctr"/>
          <a:lstStyle>
            <a:lvl1pPr marL="0" indent="0" algn="ctr">
              <a:buNone/>
              <a:defRPr sz="1800" b="1">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429234" y="1683327"/>
            <a:ext cx="4049748" cy="2763441"/>
          </a:xfr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427231543"/>
      </p:ext>
    </p:extLst>
  </p:cSld>
  <p:clrMapOvr>
    <a:masterClrMapping/>
  </p:clrMapOvr>
  <p:transition spd="slow">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quarter" idx="10"/>
          </p:nvPr>
        </p:nvSpPr>
        <p:spPr>
          <a:xfrm>
            <a:off x="443202" y="1296124"/>
            <a:ext cx="2576512" cy="3186112"/>
          </a:xfrm>
          <a:ln w="28575">
            <a:solidFill>
              <a:schemeClr val="accent3"/>
            </a:solidFill>
          </a:ln>
        </p:spPr>
        <p:txBody>
          <a:bodyPr/>
          <a:lstStyle>
            <a:lvl1pPr>
              <a:defRPr sz="1600"/>
            </a:lvl1pPr>
            <a:lvl2pPr>
              <a:defRPr sz="1400"/>
            </a:lvl2pPr>
            <a:lvl3pPr>
              <a:defRPr sz="12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3"/>
          <p:cNvSpPr>
            <a:spLocks noGrp="1"/>
          </p:cNvSpPr>
          <p:nvPr>
            <p:ph sz="quarter" idx="11"/>
          </p:nvPr>
        </p:nvSpPr>
        <p:spPr>
          <a:xfrm>
            <a:off x="3210647" y="1296124"/>
            <a:ext cx="2576512" cy="3186112"/>
          </a:xfrm>
          <a:ln w="28575">
            <a:solidFill>
              <a:schemeClr val="accent3"/>
            </a:solidFill>
          </a:ln>
        </p:spPr>
        <p:txBody>
          <a:bodyPr/>
          <a:lstStyle>
            <a:lvl1pPr>
              <a:defRPr sz="16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3"/>
          <p:cNvSpPr>
            <a:spLocks noGrp="1"/>
          </p:cNvSpPr>
          <p:nvPr>
            <p:ph sz="quarter" idx="12"/>
          </p:nvPr>
        </p:nvSpPr>
        <p:spPr>
          <a:xfrm>
            <a:off x="5978093" y="1296124"/>
            <a:ext cx="2576512" cy="3186112"/>
          </a:xfrm>
          <a:ln w="28575">
            <a:solidFill>
              <a:schemeClr val="accent3"/>
            </a:solidFill>
          </a:ln>
        </p:spPr>
        <p:txBody>
          <a:bodyPr/>
          <a:lstStyle>
            <a:lvl1pPr>
              <a:defRPr sz="16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3"/>
          </p:nvPr>
        </p:nvSpPr>
        <p:spPr>
          <a:xfrm>
            <a:off x="442913" y="941388"/>
            <a:ext cx="2576512" cy="354012"/>
          </a:xfrm>
          <a:solidFill>
            <a:schemeClr val="accent3"/>
          </a:solidFill>
          <a:ln w="28575">
            <a:solidFill>
              <a:schemeClr val="accent3"/>
            </a:solidFill>
          </a:ln>
        </p:spPr>
        <p:txBody>
          <a:bodyPr anchor="ctr"/>
          <a:lstStyle>
            <a:lvl1pPr marL="0" indent="0" algn="ctr">
              <a:buFontTx/>
              <a:buNone/>
              <a:defRPr b="1">
                <a:solidFill>
                  <a:schemeClr val="bg1"/>
                </a:solidFill>
              </a:defRPr>
            </a:lvl1pPr>
          </a:lstStyle>
          <a:p>
            <a:pPr lvl="0"/>
            <a:r>
              <a:rPr lang="en-US"/>
              <a:t>Click to edit Master text styles</a:t>
            </a:r>
          </a:p>
        </p:txBody>
      </p:sp>
      <p:sp>
        <p:nvSpPr>
          <p:cNvPr id="9" name="Text Placeholder 7"/>
          <p:cNvSpPr>
            <a:spLocks noGrp="1"/>
          </p:cNvSpPr>
          <p:nvPr>
            <p:ph type="body" sz="quarter" idx="14"/>
          </p:nvPr>
        </p:nvSpPr>
        <p:spPr>
          <a:xfrm>
            <a:off x="3210647" y="947594"/>
            <a:ext cx="2576512" cy="354012"/>
          </a:xfrm>
          <a:solidFill>
            <a:schemeClr val="accent3"/>
          </a:solidFill>
          <a:ln w="28575">
            <a:solidFill>
              <a:schemeClr val="accent3"/>
            </a:solidFill>
          </a:ln>
        </p:spPr>
        <p:txBody>
          <a:bodyPr anchor="ctr"/>
          <a:lstStyle>
            <a:lvl1pPr marL="0" indent="0" algn="ctr">
              <a:buFontTx/>
              <a:buNone/>
              <a:defRPr b="1">
                <a:solidFill>
                  <a:schemeClr val="bg1"/>
                </a:solidFill>
              </a:defRPr>
            </a:lvl1pPr>
          </a:lstStyle>
          <a:p>
            <a:pPr lvl="0"/>
            <a:r>
              <a:rPr lang="en-US"/>
              <a:t>Click to edit Master text styles</a:t>
            </a:r>
          </a:p>
        </p:txBody>
      </p:sp>
      <p:sp>
        <p:nvSpPr>
          <p:cNvPr id="10" name="Text Placeholder 7"/>
          <p:cNvSpPr>
            <a:spLocks noGrp="1"/>
          </p:cNvSpPr>
          <p:nvPr>
            <p:ph type="body" sz="quarter" idx="15"/>
          </p:nvPr>
        </p:nvSpPr>
        <p:spPr>
          <a:xfrm>
            <a:off x="5978093" y="947594"/>
            <a:ext cx="2576512" cy="354012"/>
          </a:xfrm>
          <a:solidFill>
            <a:schemeClr val="accent3"/>
          </a:solidFill>
          <a:ln w="28575">
            <a:solidFill>
              <a:schemeClr val="accent3"/>
            </a:solidFill>
          </a:ln>
        </p:spPr>
        <p:txBody>
          <a:bodyPr anchor="ctr"/>
          <a:lstStyle>
            <a:lvl1pPr marL="0" indent="0" algn="ctr">
              <a:buFontTx/>
              <a:buNone/>
              <a:defRPr b="1">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800524216"/>
      </p:ext>
    </p:extLst>
  </p:cSld>
  <p:clrMapOvr>
    <a:masterClrMapping/>
  </p:clrMapOvr>
  <p:transition spd="slow">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926E77F-35CB-4693-94A7-35A29A189E26}"/>
              </a:ext>
            </a:extLst>
          </p:cNvPr>
          <p:cNvSpPr/>
          <p:nvPr/>
        </p:nvSpPr>
        <p:spPr>
          <a:xfrm>
            <a:off x="0" y="204788"/>
            <a:ext cx="392113" cy="498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800" dirty="0">
              <a:solidFill>
                <a:prstClr val="white"/>
              </a:solidFill>
              <a:sym typeface="Arial"/>
            </a:endParaRPr>
          </a:p>
        </p:txBody>
      </p:sp>
      <p:sp>
        <p:nvSpPr>
          <p:cNvPr id="2" name="Title 1"/>
          <p:cNvSpPr>
            <a:spLocks noGrp="1"/>
          </p:cNvSpPr>
          <p:nvPr>
            <p:ph type="title"/>
          </p:nvPr>
        </p:nvSpPr>
        <p:spPr>
          <a:xfrm>
            <a:off x="470261" y="232163"/>
            <a:ext cx="8323761" cy="444137"/>
          </a:xfrm>
        </p:spPr>
        <p:txBody>
          <a:bodyPr/>
          <a:lstStyle/>
          <a:p>
            <a:r>
              <a:rPr lang="en-US"/>
              <a:t>Click to edit Master title style</a:t>
            </a:r>
          </a:p>
        </p:txBody>
      </p:sp>
    </p:spTree>
    <p:extLst>
      <p:ext uri="{BB962C8B-B14F-4D97-AF65-F5344CB8AC3E}">
        <p14:creationId xmlns:p14="http://schemas.microsoft.com/office/powerpoint/2010/main" val="1524002564"/>
      </p:ext>
    </p:extLst>
  </p:cSld>
  <p:clrMapOvr>
    <a:masterClrMapping/>
  </p:clrMapOvr>
  <p:transition spd="slow">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A51F125-1840-4078-B015-C4D528CD7C4E}"/>
              </a:ext>
            </a:extLst>
          </p:cNvPr>
          <p:cNvSpPr/>
          <p:nvPr/>
        </p:nvSpPr>
        <p:spPr>
          <a:xfrm>
            <a:off x="0" y="204788"/>
            <a:ext cx="392113" cy="4984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800" dirty="0">
              <a:solidFill>
                <a:prstClr val="white"/>
              </a:solidFill>
              <a:sym typeface="Arial"/>
            </a:endParaRPr>
          </a:p>
        </p:txBody>
      </p:sp>
      <p:sp>
        <p:nvSpPr>
          <p:cNvPr id="2" name="Title 1"/>
          <p:cNvSpPr>
            <a:spLocks noGrp="1"/>
          </p:cNvSpPr>
          <p:nvPr>
            <p:ph type="title"/>
          </p:nvPr>
        </p:nvSpPr>
        <p:spPr>
          <a:xfrm>
            <a:off x="470261" y="232163"/>
            <a:ext cx="8323761" cy="444137"/>
          </a:xfrm>
        </p:spPr>
        <p:txBody>
          <a:bodyPr/>
          <a:lstStyle/>
          <a:p>
            <a:r>
              <a:rPr lang="en-US"/>
              <a:t>Click to edit Master title style</a:t>
            </a:r>
          </a:p>
        </p:txBody>
      </p:sp>
    </p:spTree>
    <p:extLst>
      <p:ext uri="{BB962C8B-B14F-4D97-AF65-F5344CB8AC3E}">
        <p14:creationId xmlns:p14="http://schemas.microsoft.com/office/powerpoint/2010/main" val="1863787104"/>
      </p:ext>
    </p:extLst>
  </p:cSld>
  <p:clrMapOvr>
    <a:masterClrMapping/>
  </p:clrMapOvr>
  <p:transition spd="slow">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B9EB638-F4D5-40E0-9CEC-DD7D6A3A2DCB}"/>
              </a:ext>
            </a:extLst>
          </p:cNvPr>
          <p:cNvSpPr/>
          <p:nvPr/>
        </p:nvSpPr>
        <p:spPr>
          <a:xfrm>
            <a:off x="0" y="204788"/>
            <a:ext cx="392113" cy="498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800" dirty="0">
              <a:solidFill>
                <a:prstClr val="white"/>
              </a:solidFill>
              <a:sym typeface="Arial"/>
            </a:endParaRPr>
          </a:p>
        </p:txBody>
      </p:sp>
      <p:sp>
        <p:nvSpPr>
          <p:cNvPr id="2" name="Title 1"/>
          <p:cNvSpPr>
            <a:spLocks noGrp="1"/>
          </p:cNvSpPr>
          <p:nvPr>
            <p:ph type="title"/>
          </p:nvPr>
        </p:nvSpPr>
        <p:spPr>
          <a:xfrm>
            <a:off x="629841" y="342900"/>
            <a:ext cx="2949178" cy="1200150"/>
          </a:xfrm>
        </p:spPr>
        <p:txBody>
          <a:bodyPr/>
          <a:lstStyle>
            <a:lvl1pPr>
              <a:defRPr sz="2400">
                <a:solidFill>
                  <a:schemeClr val="accent6"/>
                </a:solidFill>
              </a:defRPr>
            </a:lvl1pPr>
          </a:lstStyle>
          <a:p>
            <a:r>
              <a:rPr lang="en-US"/>
              <a:t>Click to edit Master title style</a:t>
            </a:r>
            <a:endParaRPr lang="en-US" dirty="0"/>
          </a:p>
        </p:txBody>
      </p:sp>
      <p:sp>
        <p:nvSpPr>
          <p:cNvPr id="3" name="Content Placeholder 2"/>
          <p:cNvSpPr>
            <a:spLocks noGrp="1"/>
          </p:cNvSpPr>
          <p:nvPr>
            <p:ph idx="1"/>
          </p:nvPr>
        </p:nvSpPr>
        <p:spPr>
          <a:xfrm>
            <a:off x="3887391" y="740570"/>
            <a:ext cx="4629150" cy="3655219"/>
          </a:xfrm>
        </p:spPr>
        <p:txBody>
          <a:bodyPr/>
          <a:lstStyle>
            <a:lvl1pPr>
              <a:defRPr sz="2400">
                <a:latin typeface="Trasandina Light" pitchFamily="50" charset="0"/>
                <a:cs typeface="Trasandina Light" pitchFamily="50" charset="0"/>
              </a:defRPr>
            </a:lvl1pPr>
            <a:lvl2pPr>
              <a:defRPr sz="2100">
                <a:latin typeface="Trasandina Light" pitchFamily="50" charset="0"/>
                <a:cs typeface="Trasandina Light" pitchFamily="50" charset="0"/>
              </a:defRPr>
            </a:lvl2pPr>
            <a:lvl3pPr>
              <a:defRPr sz="1800">
                <a:latin typeface="Trasandina Light" pitchFamily="50" charset="0"/>
                <a:cs typeface="Trasandina Light" pitchFamily="50" charset="0"/>
              </a:defRPr>
            </a:lvl3pPr>
            <a:lvl4pPr>
              <a:defRPr sz="1500">
                <a:latin typeface="Trasandina Light" pitchFamily="50" charset="0"/>
                <a:cs typeface="Trasandina Light" pitchFamily="50" charset="0"/>
              </a:defRPr>
            </a:lvl4pPr>
            <a:lvl5pPr>
              <a:defRPr sz="1500">
                <a:latin typeface="Trasandina Light" pitchFamily="50" charset="0"/>
                <a:cs typeface="Trasandina Light" pitchFamily="50" charset="0"/>
              </a:defRPr>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29425342"/>
      </p:ext>
    </p:extLst>
  </p:cSld>
  <p:clrMapOvr>
    <a:masterClrMapping/>
  </p:clrMapOvr>
  <p:transition spd="slow">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1_Picture with Caption">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E5D42AA-C63A-4B4C-8B46-6E3EC3518167}"/>
              </a:ext>
            </a:extLst>
          </p:cNvPr>
          <p:cNvSpPr/>
          <p:nvPr/>
        </p:nvSpPr>
        <p:spPr>
          <a:xfrm>
            <a:off x="0" y="204788"/>
            <a:ext cx="392113" cy="498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800" dirty="0">
              <a:solidFill>
                <a:prstClr val="white"/>
              </a:solidFill>
              <a:sym typeface="Arial"/>
            </a:endParaRPr>
          </a:p>
        </p:txBody>
      </p:sp>
      <p:sp>
        <p:nvSpPr>
          <p:cNvPr id="2" name="Title 1"/>
          <p:cNvSpPr>
            <a:spLocks noGrp="1"/>
          </p:cNvSpPr>
          <p:nvPr>
            <p:ph type="title"/>
          </p:nvPr>
        </p:nvSpPr>
        <p:spPr>
          <a:xfrm>
            <a:off x="629841" y="342900"/>
            <a:ext cx="2949178" cy="1200150"/>
          </a:xfrm>
        </p:spPr>
        <p:txBody>
          <a:bodyPr/>
          <a:lstStyle>
            <a:lvl1pPr>
              <a:defRPr sz="2400">
                <a:solidFill>
                  <a:schemeClr val="accent6"/>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3887391" y="740570"/>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3544340017"/>
      </p:ext>
    </p:extLst>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4">
            <a:extLst>
              <a:ext uri="{FF2B5EF4-FFF2-40B4-BE49-F238E27FC236}">
                <a16:creationId xmlns:a16="http://schemas.microsoft.com/office/drawing/2014/main" id="{5804946D-8F11-4FDF-BAF1-5D4EF1C26CCF}"/>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6372"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74CB0216-1D64-4F97-A00C-E78A987A9B01}"/>
              </a:ext>
            </a:extLst>
          </p:cNvPr>
          <p:cNvSpPr/>
          <p:nvPr userDrawn="1"/>
        </p:nvSpPr>
        <p:spPr>
          <a:xfrm>
            <a:off x="0" y="0"/>
            <a:ext cx="9146372" cy="5143500"/>
          </a:xfrm>
          <a:prstGeom prst="rect">
            <a:avLst/>
          </a:prstGeom>
          <a:solidFill>
            <a:schemeClr val="bg2">
              <a:lumMod val="1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rasandina Light" pitchFamily="50" charset="0"/>
              <a:cs typeface="Trasandina Light" pitchFamily="50" charset="0"/>
            </a:endParaRPr>
          </a:p>
        </p:txBody>
      </p:sp>
      <p:sp>
        <p:nvSpPr>
          <p:cNvPr id="6" name="Rectangle 9">
            <a:extLst>
              <a:ext uri="{FF2B5EF4-FFF2-40B4-BE49-F238E27FC236}">
                <a16:creationId xmlns:a16="http://schemas.microsoft.com/office/drawing/2014/main" id="{D66F8264-F41A-4BBC-AE30-DB817E47ED06}"/>
              </a:ext>
            </a:extLst>
          </p:cNvPr>
          <p:cNvSpPr>
            <a:spLocks noChangeArrowheads="1"/>
          </p:cNvSpPr>
          <p:nvPr userDrawn="1"/>
        </p:nvSpPr>
        <p:spPr bwMode="auto">
          <a:xfrm>
            <a:off x="1165225" y="3243263"/>
            <a:ext cx="7978775" cy="1576387"/>
          </a:xfrm>
          <a:prstGeom prst="rect">
            <a:avLst/>
          </a:prstGeom>
          <a:solidFill>
            <a:schemeClr val="accent6">
              <a:lumMod val="50000"/>
            </a:schemeClr>
          </a:solidFill>
          <a:ln>
            <a:noFill/>
          </a:ln>
        </p:spPr>
        <p:txBody>
          <a:bodyPr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endParaRPr lang="en-US" altLang="en-US" sz="1800">
              <a:solidFill>
                <a:srgbClr val="FFFFFF"/>
              </a:solidFill>
              <a:latin typeface="Calibri" panose="020F0502020204030204" pitchFamily="34" charset="0"/>
            </a:endParaRPr>
          </a:p>
        </p:txBody>
      </p:sp>
      <p:pic>
        <p:nvPicPr>
          <p:cNvPr id="5" name="Picture 10" descr="diamanti-logo-reversed.png">
            <a:extLst>
              <a:ext uri="{FF2B5EF4-FFF2-40B4-BE49-F238E27FC236}">
                <a16:creationId xmlns:a16="http://schemas.microsoft.com/office/drawing/2014/main" id="{FC7350B9-1749-4CF9-BD2A-375D88AEDA16}"/>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646238" y="3860800"/>
            <a:ext cx="2390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86F9B2C4-DD85-4342-A801-192460604608}"/>
              </a:ext>
            </a:extLst>
          </p:cNvPr>
          <p:cNvCxnSpPr/>
          <p:nvPr userDrawn="1"/>
        </p:nvCxnSpPr>
        <p:spPr>
          <a:xfrm>
            <a:off x="4481513" y="3514725"/>
            <a:ext cx="0" cy="10334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 Placeholder 12">
            <a:extLst>
              <a:ext uri="{FF2B5EF4-FFF2-40B4-BE49-F238E27FC236}">
                <a16:creationId xmlns:a16="http://schemas.microsoft.com/office/drawing/2014/main" id="{63B5E7A7-FFC4-4A6C-86F5-4082D12D57ED}"/>
              </a:ext>
            </a:extLst>
          </p:cNvPr>
          <p:cNvSpPr>
            <a:spLocks noGrp="1"/>
          </p:cNvSpPr>
          <p:nvPr>
            <p:ph type="body" sz="quarter" idx="10" hasCustomPrompt="1"/>
          </p:nvPr>
        </p:nvSpPr>
        <p:spPr>
          <a:xfrm>
            <a:off x="4572000" y="3386320"/>
            <a:ext cx="4162425" cy="687281"/>
          </a:xfrm>
        </p:spPr>
        <p:txBody>
          <a:bodyPr anchor="ctr">
            <a:normAutofit/>
          </a:bodyPr>
          <a:lstStyle>
            <a:lvl1pPr marL="0" indent="0">
              <a:spcBef>
                <a:spcPts val="0"/>
              </a:spcBef>
              <a:spcAft>
                <a:spcPts val="0"/>
              </a:spcAft>
              <a:buFontTx/>
              <a:buNone/>
              <a:defRPr sz="2800" b="1">
                <a:solidFill>
                  <a:schemeClr val="bg1"/>
                </a:solidFill>
                <a:latin typeface="Libre Franklin SemiBold" panose="00000700000000000000" pitchFamily="2" charset="0"/>
              </a:defRPr>
            </a:lvl1pPr>
          </a:lstStyle>
          <a:p>
            <a:pPr lvl="0"/>
            <a:r>
              <a:rPr lang="en-US" dirty="0"/>
              <a:t>Title</a:t>
            </a:r>
          </a:p>
        </p:txBody>
      </p:sp>
      <p:sp>
        <p:nvSpPr>
          <p:cNvPr id="9" name="Text Placeholder 12">
            <a:extLst>
              <a:ext uri="{FF2B5EF4-FFF2-40B4-BE49-F238E27FC236}">
                <a16:creationId xmlns:a16="http://schemas.microsoft.com/office/drawing/2014/main" id="{D6C14638-7726-436B-AEE9-E661F6E0EFCB}"/>
              </a:ext>
            </a:extLst>
          </p:cNvPr>
          <p:cNvSpPr>
            <a:spLocks noGrp="1"/>
          </p:cNvSpPr>
          <p:nvPr>
            <p:ph type="body" sz="quarter" idx="11" hasCustomPrompt="1"/>
          </p:nvPr>
        </p:nvSpPr>
        <p:spPr>
          <a:xfrm>
            <a:off x="4572000" y="4073601"/>
            <a:ext cx="4162425" cy="549795"/>
          </a:xfrm>
        </p:spPr>
        <p:txBody>
          <a:bodyPr anchor="ctr"/>
          <a:lstStyle>
            <a:lvl1pPr marL="0" indent="0">
              <a:spcBef>
                <a:spcPts val="0"/>
              </a:spcBef>
              <a:spcAft>
                <a:spcPts val="0"/>
              </a:spcAft>
              <a:buFontTx/>
              <a:buNone/>
              <a:defRPr sz="1400" b="1">
                <a:solidFill>
                  <a:schemeClr val="bg1"/>
                </a:solidFill>
                <a:latin typeface="Libre Franklin SemiBold" panose="00000700000000000000" pitchFamily="2" charset="0"/>
              </a:defRPr>
            </a:lvl1pPr>
          </a:lstStyle>
          <a:p>
            <a:pPr lvl="0"/>
            <a:r>
              <a:rPr lang="en-US" dirty="0"/>
              <a:t>Presenter / Job Title</a:t>
            </a:r>
          </a:p>
        </p:txBody>
      </p:sp>
    </p:spTree>
    <p:extLst>
      <p:ext uri="{BB962C8B-B14F-4D97-AF65-F5344CB8AC3E}">
        <p14:creationId xmlns:p14="http://schemas.microsoft.com/office/powerpoint/2010/main" val="731617347"/>
      </p:ext>
    </p:extLst>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pic>
        <p:nvPicPr>
          <p:cNvPr id="11" name="Picture 5">
            <a:extLst>
              <a:ext uri="{FF2B5EF4-FFF2-40B4-BE49-F238E27FC236}">
                <a16:creationId xmlns:a16="http://schemas.microsoft.com/office/drawing/2014/main" id="{5A99A618-6583-4651-A518-8B4627B7AABB}"/>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6810" b="9094"/>
          <a:stretch/>
        </p:blipFill>
        <p:spPr bwMode="auto">
          <a:xfrm>
            <a:off x="0" y="0"/>
            <a:ext cx="916432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74CB0216-1D64-4F97-A00C-E78A987A9B01}"/>
              </a:ext>
            </a:extLst>
          </p:cNvPr>
          <p:cNvSpPr/>
          <p:nvPr userDrawn="1"/>
        </p:nvSpPr>
        <p:spPr>
          <a:xfrm>
            <a:off x="-2372" y="0"/>
            <a:ext cx="9146372" cy="5143500"/>
          </a:xfrm>
          <a:prstGeom prst="rect">
            <a:avLst/>
          </a:prstGeom>
          <a:solidFill>
            <a:schemeClr val="bg2">
              <a:lumMod val="1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rasandina Light" pitchFamily="50" charset="0"/>
              <a:cs typeface="Trasandina Light" pitchFamily="50" charset="0"/>
            </a:endParaRPr>
          </a:p>
        </p:txBody>
      </p:sp>
      <p:sp>
        <p:nvSpPr>
          <p:cNvPr id="6" name="Rectangle 9">
            <a:extLst>
              <a:ext uri="{FF2B5EF4-FFF2-40B4-BE49-F238E27FC236}">
                <a16:creationId xmlns:a16="http://schemas.microsoft.com/office/drawing/2014/main" id="{D66F8264-F41A-4BBC-AE30-DB817E47ED06}"/>
              </a:ext>
            </a:extLst>
          </p:cNvPr>
          <p:cNvSpPr>
            <a:spLocks noChangeArrowheads="1"/>
          </p:cNvSpPr>
          <p:nvPr userDrawn="1"/>
        </p:nvSpPr>
        <p:spPr bwMode="auto">
          <a:xfrm>
            <a:off x="1165225" y="3243263"/>
            <a:ext cx="7978775" cy="1576387"/>
          </a:xfrm>
          <a:prstGeom prst="rect">
            <a:avLst/>
          </a:prstGeom>
          <a:solidFill>
            <a:schemeClr val="accent6">
              <a:lumMod val="75000"/>
            </a:schemeClr>
          </a:solidFill>
          <a:ln>
            <a:noFill/>
          </a:ln>
        </p:spPr>
        <p:txBody>
          <a:bodyPr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endParaRPr lang="en-US" altLang="en-US" sz="1800">
              <a:solidFill>
                <a:srgbClr val="FFFFFF"/>
              </a:solidFill>
              <a:latin typeface="Calibri" panose="020F0502020204030204" pitchFamily="34" charset="0"/>
            </a:endParaRPr>
          </a:p>
        </p:txBody>
      </p:sp>
      <p:pic>
        <p:nvPicPr>
          <p:cNvPr id="5" name="Picture 10" descr="diamanti-logo-reversed.png">
            <a:extLst>
              <a:ext uri="{FF2B5EF4-FFF2-40B4-BE49-F238E27FC236}">
                <a16:creationId xmlns:a16="http://schemas.microsoft.com/office/drawing/2014/main" id="{FC7350B9-1749-4CF9-BD2A-375D88AEDA16}"/>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646238" y="3860800"/>
            <a:ext cx="2390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86F9B2C4-DD85-4342-A801-192460604608}"/>
              </a:ext>
            </a:extLst>
          </p:cNvPr>
          <p:cNvCxnSpPr/>
          <p:nvPr userDrawn="1"/>
        </p:nvCxnSpPr>
        <p:spPr>
          <a:xfrm>
            <a:off x="4481513" y="3514725"/>
            <a:ext cx="0" cy="10334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 Placeholder 12">
            <a:extLst>
              <a:ext uri="{FF2B5EF4-FFF2-40B4-BE49-F238E27FC236}">
                <a16:creationId xmlns:a16="http://schemas.microsoft.com/office/drawing/2014/main" id="{63B5E7A7-FFC4-4A6C-86F5-4082D12D57ED}"/>
              </a:ext>
            </a:extLst>
          </p:cNvPr>
          <p:cNvSpPr>
            <a:spLocks noGrp="1"/>
          </p:cNvSpPr>
          <p:nvPr>
            <p:ph type="body" sz="quarter" idx="10" hasCustomPrompt="1"/>
          </p:nvPr>
        </p:nvSpPr>
        <p:spPr>
          <a:xfrm>
            <a:off x="4572000" y="3386320"/>
            <a:ext cx="4162425" cy="687281"/>
          </a:xfrm>
        </p:spPr>
        <p:txBody>
          <a:bodyPr anchor="ctr">
            <a:normAutofit/>
          </a:bodyPr>
          <a:lstStyle>
            <a:lvl1pPr marL="0" indent="0">
              <a:spcBef>
                <a:spcPts val="0"/>
              </a:spcBef>
              <a:spcAft>
                <a:spcPts val="0"/>
              </a:spcAft>
              <a:buFontTx/>
              <a:buNone/>
              <a:defRPr sz="2800" b="1">
                <a:solidFill>
                  <a:schemeClr val="bg1"/>
                </a:solidFill>
                <a:latin typeface="Libre Franklin SemiBold" panose="00000700000000000000" pitchFamily="2" charset="0"/>
              </a:defRPr>
            </a:lvl1pPr>
          </a:lstStyle>
          <a:p>
            <a:pPr lvl="0"/>
            <a:r>
              <a:rPr lang="en-US" dirty="0"/>
              <a:t>Title</a:t>
            </a:r>
          </a:p>
        </p:txBody>
      </p:sp>
      <p:sp>
        <p:nvSpPr>
          <p:cNvPr id="9" name="Text Placeholder 12">
            <a:extLst>
              <a:ext uri="{FF2B5EF4-FFF2-40B4-BE49-F238E27FC236}">
                <a16:creationId xmlns:a16="http://schemas.microsoft.com/office/drawing/2014/main" id="{D6C14638-7726-436B-AEE9-E661F6E0EFCB}"/>
              </a:ext>
            </a:extLst>
          </p:cNvPr>
          <p:cNvSpPr>
            <a:spLocks noGrp="1"/>
          </p:cNvSpPr>
          <p:nvPr>
            <p:ph type="body" sz="quarter" idx="11" hasCustomPrompt="1"/>
          </p:nvPr>
        </p:nvSpPr>
        <p:spPr>
          <a:xfrm>
            <a:off x="4572000" y="4073601"/>
            <a:ext cx="4162425" cy="549795"/>
          </a:xfrm>
        </p:spPr>
        <p:txBody>
          <a:bodyPr anchor="ctr"/>
          <a:lstStyle>
            <a:lvl1pPr marL="0" indent="0">
              <a:spcBef>
                <a:spcPts val="0"/>
              </a:spcBef>
              <a:spcAft>
                <a:spcPts val="0"/>
              </a:spcAft>
              <a:buFontTx/>
              <a:buNone/>
              <a:defRPr sz="1400" b="1">
                <a:solidFill>
                  <a:schemeClr val="bg1"/>
                </a:solidFill>
                <a:latin typeface="Libre Franklin SemiBold" panose="00000700000000000000" pitchFamily="2" charset="0"/>
              </a:defRPr>
            </a:lvl1pPr>
          </a:lstStyle>
          <a:p>
            <a:pPr lvl="0"/>
            <a:r>
              <a:rPr lang="en-US" dirty="0"/>
              <a:t>Presenter / Job Title</a:t>
            </a:r>
          </a:p>
        </p:txBody>
      </p:sp>
    </p:spTree>
    <p:extLst>
      <p:ext uri="{BB962C8B-B14F-4D97-AF65-F5344CB8AC3E}">
        <p14:creationId xmlns:p14="http://schemas.microsoft.com/office/powerpoint/2010/main" val="810390075"/>
      </p:ext>
    </p:extLst>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AA7D2B8F-476D-4A72-8F80-3364ADE6F55D}"/>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38784" cy="5151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74CB0216-1D64-4F97-A00C-E78A987A9B01}"/>
              </a:ext>
            </a:extLst>
          </p:cNvPr>
          <p:cNvSpPr/>
          <p:nvPr userDrawn="1"/>
        </p:nvSpPr>
        <p:spPr>
          <a:xfrm>
            <a:off x="0" y="-7011"/>
            <a:ext cx="9146372" cy="5143500"/>
          </a:xfrm>
          <a:prstGeom prst="rect">
            <a:avLst/>
          </a:prstGeom>
          <a:solidFill>
            <a:schemeClr val="bg2">
              <a:lumMod val="1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rasandina Light" pitchFamily="50" charset="0"/>
              <a:cs typeface="Trasandina Light" pitchFamily="50" charset="0"/>
            </a:endParaRPr>
          </a:p>
        </p:txBody>
      </p:sp>
      <p:sp>
        <p:nvSpPr>
          <p:cNvPr id="6" name="Rectangle 9">
            <a:extLst>
              <a:ext uri="{FF2B5EF4-FFF2-40B4-BE49-F238E27FC236}">
                <a16:creationId xmlns:a16="http://schemas.microsoft.com/office/drawing/2014/main" id="{D66F8264-F41A-4BBC-AE30-DB817E47ED06}"/>
              </a:ext>
            </a:extLst>
          </p:cNvPr>
          <p:cNvSpPr>
            <a:spLocks noChangeArrowheads="1"/>
          </p:cNvSpPr>
          <p:nvPr userDrawn="1"/>
        </p:nvSpPr>
        <p:spPr bwMode="auto">
          <a:xfrm>
            <a:off x="1165225" y="3243263"/>
            <a:ext cx="7978775" cy="1576387"/>
          </a:xfrm>
          <a:prstGeom prst="rect">
            <a:avLst/>
          </a:prstGeom>
          <a:solidFill>
            <a:schemeClr val="accent4">
              <a:lumMod val="50000"/>
            </a:schemeClr>
          </a:solidFill>
          <a:ln>
            <a:noFill/>
          </a:ln>
        </p:spPr>
        <p:txBody>
          <a:bodyPr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endParaRPr lang="en-US" altLang="en-US" sz="1800">
              <a:solidFill>
                <a:srgbClr val="FFFFFF"/>
              </a:solidFill>
              <a:latin typeface="Calibri" panose="020F0502020204030204" pitchFamily="34" charset="0"/>
            </a:endParaRPr>
          </a:p>
        </p:txBody>
      </p:sp>
      <p:pic>
        <p:nvPicPr>
          <p:cNvPr id="5" name="Picture 10" descr="diamanti-logo-reversed.png">
            <a:extLst>
              <a:ext uri="{FF2B5EF4-FFF2-40B4-BE49-F238E27FC236}">
                <a16:creationId xmlns:a16="http://schemas.microsoft.com/office/drawing/2014/main" id="{FC7350B9-1749-4CF9-BD2A-375D88AEDA16}"/>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646238" y="3860800"/>
            <a:ext cx="2390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86F9B2C4-DD85-4342-A801-192460604608}"/>
              </a:ext>
            </a:extLst>
          </p:cNvPr>
          <p:cNvCxnSpPr/>
          <p:nvPr userDrawn="1"/>
        </p:nvCxnSpPr>
        <p:spPr>
          <a:xfrm>
            <a:off x="4481513" y="3514725"/>
            <a:ext cx="0" cy="10334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 Placeholder 12">
            <a:extLst>
              <a:ext uri="{FF2B5EF4-FFF2-40B4-BE49-F238E27FC236}">
                <a16:creationId xmlns:a16="http://schemas.microsoft.com/office/drawing/2014/main" id="{63B5E7A7-FFC4-4A6C-86F5-4082D12D57ED}"/>
              </a:ext>
            </a:extLst>
          </p:cNvPr>
          <p:cNvSpPr>
            <a:spLocks noGrp="1"/>
          </p:cNvSpPr>
          <p:nvPr>
            <p:ph type="body" sz="quarter" idx="10" hasCustomPrompt="1"/>
          </p:nvPr>
        </p:nvSpPr>
        <p:spPr>
          <a:xfrm>
            <a:off x="4572000" y="3386320"/>
            <a:ext cx="4162425" cy="687281"/>
          </a:xfrm>
        </p:spPr>
        <p:txBody>
          <a:bodyPr anchor="ctr">
            <a:normAutofit/>
          </a:bodyPr>
          <a:lstStyle>
            <a:lvl1pPr marL="0" indent="0">
              <a:spcBef>
                <a:spcPts val="0"/>
              </a:spcBef>
              <a:spcAft>
                <a:spcPts val="0"/>
              </a:spcAft>
              <a:buFontTx/>
              <a:buNone/>
              <a:defRPr sz="2800" b="1">
                <a:solidFill>
                  <a:schemeClr val="bg1"/>
                </a:solidFill>
                <a:latin typeface="Libre Franklin SemiBold" panose="00000700000000000000" pitchFamily="2" charset="0"/>
              </a:defRPr>
            </a:lvl1pPr>
          </a:lstStyle>
          <a:p>
            <a:pPr lvl="0"/>
            <a:r>
              <a:rPr lang="en-US" dirty="0"/>
              <a:t>Title</a:t>
            </a:r>
          </a:p>
        </p:txBody>
      </p:sp>
      <p:sp>
        <p:nvSpPr>
          <p:cNvPr id="9" name="Text Placeholder 12">
            <a:extLst>
              <a:ext uri="{FF2B5EF4-FFF2-40B4-BE49-F238E27FC236}">
                <a16:creationId xmlns:a16="http://schemas.microsoft.com/office/drawing/2014/main" id="{D6C14638-7726-436B-AEE9-E661F6E0EFCB}"/>
              </a:ext>
            </a:extLst>
          </p:cNvPr>
          <p:cNvSpPr>
            <a:spLocks noGrp="1"/>
          </p:cNvSpPr>
          <p:nvPr>
            <p:ph type="body" sz="quarter" idx="11" hasCustomPrompt="1"/>
          </p:nvPr>
        </p:nvSpPr>
        <p:spPr>
          <a:xfrm>
            <a:off x="4572000" y="4073601"/>
            <a:ext cx="4162425" cy="549795"/>
          </a:xfrm>
        </p:spPr>
        <p:txBody>
          <a:bodyPr anchor="ctr"/>
          <a:lstStyle>
            <a:lvl1pPr marL="0" indent="0">
              <a:spcBef>
                <a:spcPts val="0"/>
              </a:spcBef>
              <a:spcAft>
                <a:spcPts val="0"/>
              </a:spcAft>
              <a:buFontTx/>
              <a:buNone/>
              <a:defRPr sz="1400" b="1">
                <a:solidFill>
                  <a:schemeClr val="bg1"/>
                </a:solidFill>
                <a:latin typeface="Libre Franklin SemiBold" panose="00000700000000000000" pitchFamily="2" charset="0"/>
              </a:defRPr>
            </a:lvl1pPr>
          </a:lstStyle>
          <a:p>
            <a:pPr lvl="0"/>
            <a:r>
              <a:rPr lang="en-US" dirty="0"/>
              <a:t>Presenter / Job Title</a:t>
            </a:r>
          </a:p>
        </p:txBody>
      </p:sp>
    </p:spTree>
    <p:extLst>
      <p:ext uri="{BB962C8B-B14F-4D97-AF65-F5344CB8AC3E}">
        <p14:creationId xmlns:p14="http://schemas.microsoft.com/office/powerpoint/2010/main" val="804258010"/>
      </p:ext>
    </p:extLst>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pic>
        <p:nvPicPr>
          <p:cNvPr id="10" name="Picture 3">
            <a:extLst>
              <a:ext uri="{FF2B5EF4-FFF2-40B4-BE49-F238E27FC236}">
                <a16:creationId xmlns:a16="http://schemas.microsoft.com/office/drawing/2014/main" id="{042DD0DB-9BC9-4487-BD10-BB21F46D6668}"/>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8383" b="15832"/>
          <a:stretch/>
        </p:blipFill>
        <p:spPr bwMode="auto">
          <a:xfrm>
            <a:off x="11112"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74CB0216-1D64-4F97-A00C-E78A987A9B01}"/>
              </a:ext>
            </a:extLst>
          </p:cNvPr>
          <p:cNvSpPr/>
          <p:nvPr userDrawn="1"/>
        </p:nvSpPr>
        <p:spPr>
          <a:xfrm>
            <a:off x="0" y="0"/>
            <a:ext cx="9146372" cy="5143500"/>
          </a:xfrm>
          <a:prstGeom prst="rect">
            <a:avLst/>
          </a:prstGeom>
          <a:solidFill>
            <a:schemeClr val="bg2">
              <a:lumMod val="1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Trasandina Light" pitchFamily="50" charset="0"/>
              <a:cs typeface="Trasandina Light" pitchFamily="50" charset="0"/>
            </a:endParaRPr>
          </a:p>
        </p:txBody>
      </p:sp>
      <p:sp>
        <p:nvSpPr>
          <p:cNvPr id="6" name="Rectangle 9">
            <a:extLst>
              <a:ext uri="{FF2B5EF4-FFF2-40B4-BE49-F238E27FC236}">
                <a16:creationId xmlns:a16="http://schemas.microsoft.com/office/drawing/2014/main" id="{D66F8264-F41A-4BBC-AE30-DB817E47ED06}"/>
              </a:ext>
            </a:extLst>
          </p:cNvPr>
          <p:cNvSpPr>
            <a:spLocks noChangeArrowheads="1"/>
          </p:cNvSpPr>
          <p:nvPr userDrawn="1"/>
        </p:nvSpPr>
        <p:spPr bwMode="auto">
          <a:xfrm>
            <a:off x="1165225" y="3243263"/>
            <a:ext cx="7978775" cy="1576387"/>
          </a:xfrm>
          <a:prstGeom prst="rect">
            <a:avLst/>
          </a:prstGeom>
          <a:solidFill>
            <a:schemeClr val="accent2"/>
          </a:solidFill>
          <a:ln>
            <a:noFill/>
          </a:ln>
          <a:extLst>
            <a:ext uri="{91240B29-F687-4F45-9708-019B960494DF}">
              <a14:hiddenLine xmlns:a14="http://schemas.microsoft.com/office/drawing/2010/main" w="6350" algn="ctr">
                <a:solidFill>
                  <a:srgbClr val="000000"/>
                </a:solidFill>
                <a:miter lim="800000"/>
                <a:headEnd/>
                <a:tailEnd/>
              </a14:hiddenLine>
            </a:ext>
          </a:extLst>
        </p:spPr>
        <p:txBody>
          <a:bodyPr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endParaRPr lang="en-US" altLang="en-US" sz="1800">
              <a:solidFill>
                <a:srgbClr val="FFFFFF"/>
              </a:solidFill>
              <a:latin typeface="Calibri" panose="020F0502020204030204" pitchFamily="34" charset="0"/>
            </a:endParaRPr>
          </a:p>
        </p:txBody>
      </p:sp>
      <p:pic>
        <p:nvPicPr>
          <p:cNvPr id="5" name="Picture 10" descr="diamanti-logo-reversed.png">
            <a:extLst>
              <a:ext uri="{FF2B5EF4-FFF2-40B4-BE49-F238E27FC236}">
                <a16:creationId xmlns:a16="http://schemas.microsoft.com/office/drawing/2014/main" id="{FC7350B9-1749-4CF9-BD2A-375D88AEDA16}"/>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646238" y="3860800"/>
            <a:ext cx="2390775" cy="34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7" name="Straight Connector 6">
            <a:extLst>
              <a:ext uri="{FF2B5EF4-FFF2-40B4-BE49-F238E27FC236}">
                <a16:creationId xmlns:a16="http://schemas.microsoft.com/office/drawing/2014/main" id="{86F9B2C4-DD85-4342-A801-192460604608}"/>
              </a:ext>
            </a:extLst>
          </p:cNvPr>
          <p:cNvCxnSpPr/>
          <p:nvPr userDrawn="1"/>
        </p:nvCxnSpPr>
        <p:spPr>
          <a:xfrm>
            <a:off x="4481513" y="3514725"/>
            <a:ext cx="0" cy="103346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Text Placeholder 12">
            <a:extLst>
              <a:ext uri="{FF2B5EF4-FFF2-40B4-BE49-F238E27FC236}">
                <a16:creationId xmlns:a16="http://schemas.microsoft.com/office/drawing/2014/main" id="{63B5E7A7-FFC4-4A6C-86F5-4082D12D57ED}"/>
              </a:ext>
            </a:extLst>
          </p:cNvPr>
          <p:cNvSpPr>
            <a:spLocks noGrp="1"/>
          </p:cNvSpPr>
          <p:nvPr>
            <p:ph type="body" sz="quarter" idx="10" hasCustomPrompt="1"/>
          </p:nvPr>
        </p:nvSpPr>
        <p:spPr>
          <a:xfrm>
            <a:off x="4572000" y="3386320"/>
            <a:ext cx="4162425" cy="687281"/>
          </a:xfrm>
        </p:spPr>
        <p:txBody>
          <a:bodyPr anchor="ctr">
            <a:normAutofit/>
          </a:bodyPr>
          <a:lstStyle>
            <a:lvl1pPr marL="0" indent="0">
              <a:spcBef>
                <a:spcPts val="0"/>
              </a:spcBef>
              <a:spcAft>
                <a:spcPts val="0"/>
              </a:spcAft>
              <a:buFontTx/>
              <a:buNone/>
              <a:defRPr sz="2800" b="1">
                <a:solidFill>
                  <a:schemeClr val="bg1"/>
                </a:solidFill>
                <a:latin typeface="Libre Franklin SemiBold" panose="00000700000000000000" pitchFamily="2" charset="0"/>
              </a:defRPr>
            </a:lvl1pPr>
          </a:lstStyle>
          <a:p>
            <a:pPr lvl="0"/>
            <a:r>
              <a:rPr lang="en-US" dirty="0"/>
              <a:t>Title</a:t>
            </a:r>
          </a:p>
        </p:txBody>
      </p:sp>
      <p:sp>
        <p:nvSpPr>
          <p:cNvPr id="9" name="Text Placeholder 12">
            <a:extLst>
              <a:ext uri="{FF2B5EF4-FFF2-40B4-BE49-F238E27FC236}">
                <a16:creationId xmlns:a16="http://schemas.microsoft.com/office/drawing/2014/main" id="{D6C14638-7726-436B-AEE9-E661F6E0EFCB}"/>
              </a:ext>
            </a:extLst>
          </p:cNvPr>
          <p:cNvSpPr>
            <a:spLocks noGrp="1"/>
          </p:cNvSpPr>
          <p:nvPr>
            <p:ph type="body" sz="quarter" idx="11" hasCustomPrompt="1"/>
          </p:nvPr>
        </p:nvSpPr>
        <p:spPr>
          <a:xfrm>
            <a:off x="4572000" y="4073601"/>
            <a:ext cx="4162425" cy="549795"/>
          </a:xfrm>
        </p:spPr>
        <p:txBody>
          <a:bodyPr anchor="ctr"/>
          <a:lstStyle>
            <a:lvl1pPr marL="0" indent="0">
              <a:spcBef>
                <a:spcPts val="0"/>
              </a:spcBef>
              <a:spcAft>
                <a:spcPts val="0"/>
              </a:spcAft>
              <a:buFontTx/>
              <a:buNone/>
              <a:defRPr sz="1400" b="1">
                <a:solidFill>
                  <a:schemeClr val="bg1"/>
                </a:solidFill>
                <a:latin typeface="Libre Franklin SemiBold" panose="00000700000000000000" pitchFamily="2" charset="0"/>
              </a:defRPr>
            </a:lvl1pPr>
          </a:lstStyle>
          <a:p>
            <a:pPr lvl="0"/>
            <a:r>
              <a:rPr lang="en-US" dirty="0"/>
              <a:t>Presenter / Job Title</a:t>
            </a:r>
          </a:p>
        </p:txBody>
      </p:sp>
    </p:spTree>
    <p:extLst>
      <p:ext uri="{BB962C8B-B14F-4D97-AF65-F5344CB8AC3E}">
        <p14:creationId xmlns:p14="http://schemas.microsoft.com/office/powerpoint/2010/main" val="3124562608"/>
      </p:ext>
    </p:extLst>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buClr>
                <a:srgbClr val="93D500"/>
              </a:buClr>
              <a:defRPr b="1" i="0">
                <a:latin typeface="Trasandina Light" pitchFamily="50" charset="0"/>
                <a:ea typeface="Trasandina Light" pitchFamily="50" charset="0"/>
                <a:cs typeface="Trasandina Light" pitchFamily="50" charset="0"/>
              </a:defRPr>
            </a:lvl1pPr>
            <a:lvl2pPr marL="577850" indent="-234950">
              <a:buClr>
                <a:srgbClr val="93D500"/>
              </a:buClr>
              <a:buFont typeface="LucidaGrande" charset="0"/>
              <a:buChar char="−"/>
              <a:tabLst/>
              <a:defRPr b="0" i="0">
                <a:latin typeface="Trasandina Light" pitchFamily="50" charset="0"/>
                <a:ea typeface="Trasandina Light" pitchFamily="50" charset="0"/>
                <a:cs typeface="Trasandina Light" pitchFamily="50" charset="0"/>
              </a:defRPr>
            </a:lvl2pPr>
            <a:lvl3pPr>
              <a:buClr>
                <a:srgbClr val="93D500"/>
              </a:buClr>
              <a:defRPr b="0" i="0">
                <a:latin typeface="Trasandina Light" pitchFamily="50" charset="0"/>
                <a:ea typeface="Trasandina Light" pitchFamily="50" charset="0"/>
                <a:cs typeface="Trasandina Light" pitchFamily="50" charset="0"/>
              </a:defRPr>
            </a:lvl3pPr>
            <a:lvl4pPr>
              <a:buClr>
                <a:srgbClr val="93D500"/>
              </a:buClr>
              <a:defRPr b="0" i="0">
                <a:latin typeface="Trasandina Light" pitchFamily="50" charset="0"/>
                <a:ea typeface="Trasandina Light" pitchFamily="50" charset="0"/>
                <a:cs typeface="Trasandina Light" pitchFamily="50" charset="0"/>
              </a:defRPr>
            </a:lvl4pPr>
            <a:lvl5pPr>
              <a:buClr>
                <a:srgbClr val="93D500"/>
              </a:buClr>
              <a:defRPr b="0" i="0">
                <a:latin typeface="Trasandina Light" pitchFamily="50" charset="0"/>
                <a:ea typeface="Trasandina Light" pitchFamily="50" charset="0"/>
                <a:cs typeface="Trasandina Light" pitchFamily="50"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444817622"/>
      </p:ext>
    </p:extLst>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6"/>
                </a:solidFill>
              </a:defRPr>
            </a:lvl1pPr>
          </a:lstStyle>
          <a:p>
            <a:r>
              <a:rPr lang="en-US"/>
              <a:t>Click to edit Master title style</a:t>
            </a:r>
            <a:endParaRPr lang="en-US" dirty="0"/>
          </a:p>
        </p:txBody>
      </p:sp>
    </p:spTree>
    <p:extLst>
      <p:ext uri="{BB962C8B-B14F-4D97-AF65-F5344CB8AC3E}">
        <p14:creationId xmlns:p14="http://schemas.microsoft.com/office/powerpoint/2010/main" val="53550223"/>
      </p:ext>
    </p:extLst>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Section Divider 1">
    <p:spTree>
      <p:nvGrpSpPr>
        <p:cNvPr id="1" name=""/>
        <p:cNvGrpSpPr/>
        <p:nvPr/>
      </p:nvGrpSpPr>
      <p:grpSpPr>
        <a:xfrm>
          <a:off x="0" y="0"/>
          <a:ext cx="0" cy="0"/>
          <a:chOff x="0" y="0"/>
          <a:chExt cx="0" cy="0"/>
        </a:xfrm>
      </p:grpSpPr>
      <p:pic>
        <p:nvPicPr>
          <p:cNvPr id="3" name="Picture 2" descr="iStock-873879152.jpg">
            <a:extLst>
              <a:ext uri="{FF2B5EF4-FFF2-40B4-BE49-F238E27FC236}">
                <a16:creationId xmlns:a16="http://schemas.microsoft.com/office/drawing/2014/main" id="{7616E485-DE46-4612-BD87-86E6D4EA1E7A}"/>
              </a:ext>
            </a:extLst>
          </p:cNvPr>
          <p:cNvPicPr>
            <a:picLocks noChangeAspect="1"/>
          </p:cNvPicPr>
          <p:nvPr/>
        </p:nvPicPr>
        <p:blipFill rotWithShape="1">
          <a:blip r:embed="rId2">
            <a:duotone>
              <a:schemeClr val="accent4">
                <a:shade val="45000"/>
                <a:satMod val="135000"/>
              </a:schemeClr>
              <a:prstClr val="white"/>
            </a:duotone>
          </a:blip>
          <a:srcRect t="-1" b="28048"/>
          <a:stretch/>
        </p:blipFill>
        <p:spPr>
          <a:xfrm>
            <a:off x="0" y="0"/>
            <a:ext cx="9144000" cy="4824249"/>
          </a:xfrm>
          <a:prstGeom prst="rect">
            <a:avLst/>
          </a:prstGeom>
        </p:spPr>
      </p:pic>
      <p:sp>
        <p:nvSpPr>
          <p:cNvPr id="6" name="Text Placeholder 5"/>
          <p:cNvSpPr>
            <a:spLocks noGrp="1"/>
          </p:cNvSpPr>
          <p:nvPr>
            <p:ph type="body" sz="quarter" idx="10"/>
          </p:nvPr>
        </p:nvSpPr>
        <p:spPr>
          <a:xfrm>
            <a:off x="757238" y="2503488"/>
            <a:ext cx="5119687" cy="1176337"/>
          </a:xfrm>
          <a:solidFill>
            <a:schemeClr val="accent4"/>
          </a:solidFill>
        </p:spPr>
        <p:txBody>
          <a:bodyPr/>
          <a:lstStyle>
            <a:lvl1pPr marL="0" indent="0">
              <a:buFontTx/>
              <a:buNone/>
              <a:defRPr b="1">
                <a:solidFill>
                  <a:schemeClr val="bg1"/>
                </a:solidFill>
                <a:latin typeface="Libre Franklin" panose="00000500000000000000" pitchFamily="2" charset="0"/>
              </a:defRPr>
            </a:lvl1pPr>
          </a:lstStyle>
          <a:p>
            <a:pPr lvl="0"/>
            <a:r>
              <a:rPr lang="en-US"/>
              <a:t>Click to edit Master text styles</a:t>
            </a:r>
          </a:p>
        </p:txBody>
      </p:sp>
    </p:spTree>
    <p:extLst>
      <p:ext uri="{BB962C8B-B14F-4D97-AF65-F5344CB8AC3E}">
        <p14:creationId xmlns:p14="http://schemas.microsoft.com/office/powerpoint/2010/main" val="31396850"/>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8804B6F-99EB-4887-A057-EF0C58ADF5E9}"/>
              </a:ext>
            </a:extLst>
          </p:cNvPr>
          <p:cNvSpPr>
            <a:spLocks noGrp="1"/>
          </p:cNvSpPr>
          <p:nvPr>
            <p:ph type="body" idx="1"/>
          </p:nvPr>
        </p:nvSpPr>
        <p:spPr>
          <a:xfrm>
            <a:off x="279400" y="800100"/>
            <a:ext cx="8235950" cy="38322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20963C71-5B10-40B6-82E6-73B6A1AAC2D6}"/>
              </a:ext>
            </a:extLst>
          </p:cNvPr>
          <p:cNvSpPr/>
          <p:nvPr/>
        </p:nvSpPr>
        <p:spPr>
          <a:xfrm>
            <a:off x="0" y="4835525"/>
            <a:ext cx="9144000" cy="30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1800" dirty="0">
              <a:solidFill>
                <a:prstClr val="white"/>
              </a:solidFill>
              <a:sym typeface="Arial"/>
            </a:endParaRPr>
          </a:p>
        </p:txBody>
      </p:sp>
      <p:sp>
        <p:nvSpPr>
          <p:cNvPr id="1028" name="Title Placeholder 1">
            <a:extLst>
              <a:ext uri="{FF2B5EF4-FFF2-40B4-BE49-F238E27FC236}">
                <a16:creationId xmlns:a16="http://schemas.microsoft.com/office/drawing/2014/main" id="{BB1559DB-76E3-437A-87AA-CC5BB489C09D}"/>
              </a:ext>
            </a:extLst>
          </p:cNvPr>
          <p:cNvSpPr>
            <a:spLocks noGrp="1" noChangeArrowheads="1"/>
          </p:cNvSpPr>
          <p:nvPr>
            <p:ph type="title"/>
          </p:nvPr>
        </p:nvSpPr>
        <p:spPr bwMode="auto">
          <a:xfrm>
            <a:off x="179388" y="138113"/>
            <a:ext cx="8323262"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6" name="TextBox 15">
            <a:extLst>
              <a:ext uri="{FF2B5EF4-FFF2-40B4-BE49-F238E27FC236}">
                <a16:creationId xmlns:a16="http://schemas.microsoft.com/office/drawing/2014/main" id="{B1F4ADAD-5495-4429-9730-A94AF4035C66}"/>
              </a:ext>
            </a:extLst>
          </p:cNvPr>
          <p:cNvSpPr txBox="1"/>
          <p:nvPr/>
        </p:nvSpPr>
        <p:spPr>
          <a:xfrm>
            <a:off x="1016000" y="4887913"/>
            <a:ext cx="2335213" cy="200025"/>
          </a:xfrm>
          <a:prstGeom prst="rect">
            <a:avLst/>
          </a:prstGeom>
          <a:noFill/>
        </p:spPr>
        <p:txBody>
          <a:bodyPr>
            <a:spAutoFit/>
          </a:bodyPr>
          <a:lstStyle/>
          <a:p>
            <a:pPr eaLnBrk="1" fontAlgn="auto" hangingPunct="1">
              <a:spcBef>
                <a:spcPts val="0"/>
              </a:spcBef>
              <a:spcAft>
                <a:spcPts val="0"/>
              </a:spcAft>
              <a:defRPr/>
            </a:pPr>
            <a:r>
              <a:rPr lang="en-US" sz="700" dirty="0">
                <a:solidFill>
                  <a:schemeClr val="bg1">
                    <a:lumMod val="75000"/>
                  </a:schemeClr>
                </a:solidFill>
                <a:latin typeface="Helvetica Neue" charset="0"/>
                <a:ea typeface="Helvetica Neue" charset="0"/>
                <a:cs typeface="Helvetica Neue" charset="0"/>
                <a:sym typeface="Arial"/>
              </a:rPr>
              <a:t>© 2019  |  CONFIDENTIAL: DO NOT DISTRIBUTE </a:t>
            </a:r>
          </a:p>
        </p:txBody>
      </p:sp>
      <p:pic>
        <p:nvPicPr>
          <p:cNvPr id="1030" name="Picture 16" descr="diamanti-logo-reversed.png">
            <a:extLst>
              <a:ext uri="{FF2B5EF4-FFF2-40B4-BE49-F238E27FC236}">
                <a16:creationId xmlns:a16="http://schemas.microsoft.com/office/drawing/2014/main" id="{1E648367-0334-407C-B486-1DCB1648B6CE}"/>
              </a:ext>
            </a:extLst>
          </p:cNvPr>
          <p:cNvPicPr>
            <a:picLocks noChangeAspect="1" noChangeArrowheads="1"/>
          </p:cNvPicPr>
          <p:nvPr/>
        </p:nvPicPr>
        <p:blipFill>
          <a:blip r:embed="rId31">
            <a:extLst>
              <a:ext uri="{28A0092B-C50C-407E-A947-70E740481C1C}">
                <a14:useLocalDpi xmlns:a14="http://schemas.microsoft.com/office/drawing/2010/main" val="0"/>
              </a:ext>
            </a:extLst>
          </a:blip>
          <a:srcRect/>
          <a:stretch>
            <a:fillRect/>
          </a:stretch>
        </p:blipFill>
        <p:spPr bwMode="auto">
          <a:xfrm>
            <a:off x="169863" y="4945063"/>
            <a:ext cx="785812" cy="112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1" name="Shape 8">
            <a:extLst>
              <a:ext uri="{FF2B5EF4-FFF2-40B4-BE49-F238E27FC236}">
                <a16:creationId xmlns:a16="http://schemas.microsoft.com/office/drawing/2014/main" id="{8AA08F8A-9125-47E1-A96A-8F117F95A165}"/>
              </a:ext>
            </a:extLst>
          </p:cNvPr>
          <p:cNvSpPr txBox="1">
            <a:spLocks noChangeArrowheads="1"/>
          </p:cNvSpPr>
          <p:nvPr/>
        </p:nvSpPr>
        <p:spPr bwMode="auto">
          <a:xfrm>
            <a:off x="8747125" y="4883150"/>
            <a:ext cx="317500" cy="20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5" tIns="91425" rIns="91425" bIns="91425"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eaLnBrk="1" hangingPunct="1"/>
            <a:fld id="{37B8863E-918E-48A7-AEC9-637D37FFDABC}" type="slidenum">
              <a:rPr lang="en-US" altLang="en-US" sz="700">
                <a:solidFill>
                  <a:srgbClr val="BFBFBF"/>
                </a:solidFill>
                <a:latin typeface="Helvetica Neue" panose="02000503000000020004"/>
              </a:rPr>
              <a:pPr algn="r" eaLnBrk="1" hangingPunct="1"/>
              <a:t>‹#›</a:t>
            </a:fld>
            <a:endParaRPr lang="en-US" altLang="en-US" sz="700">
              <a:solidFill>
                <a:srgbClr val="BFBFBF"/>
              </a:solidFill>
              <a:latin typeface="Helvetica Neue" panose="02000503000000020004"/>
            </a:endParaRPr>
          </a:p>
        </p:txBody>
      </p:sp>
    </p:spTree>
  </p:cSld>
  <p:clrMap bg1="lt1" tx1="dk1" bg2="lt2" tx2="dk2" accent1="accent1" accent2="accent2" accent3="accent3" accent4="accent4" accent5="accent5" accent6="accent6" hlink="hlink" folHlink="folHlink"/>
  <p:sldLayoutIdLst>
    <p:sldLayoutId id="2147483750" r:id="rId1"/>
    <p:sldLayoutId id="2147483751" r:id="rId2"/>
    <p:sldLayoutId id="2147483768" r:id="rId3"/>
    <p:sldLayoutId id="2147483771" r:id="rId4"/>
    <p:sldLayoutId id="2147483769" r:id="rId5"/>
    <p:sldLayoutId id="2147483770" r:id="rId6"/>
    <p:sldLayoutId id="2147483743" r:id="rId7"/>
    <p:sldLayoutId id="2147483744" r:id="rId8"/>
    <p:sldLayoutId id="2147483752" r:id="rId9"/>
    <p:sldLayoutId id="2147483753" r:id="rId10"/>
    <p:sldLayoutId id="2147483754" r:id="rId11"/>
    <p:sldLayoutId id="2147483755" r:id="rId12"/>
    <p:sldLayoutId id="2147483756" r:id="rId13"/>
    <p:sldLayoutId id="2147483757" r:id="rId14"/>
    <p:sldLayoutId id="2147483758" r:id="rId15"/>
    <p:sldLayoutId id="2147483745" r:id="rId16"/>
    <p:sldLayoutId id="2147483759" r:id="rId17"/>
    <p:sldLayoutId id="2147483760" r:id="rId18"/>
    <p:sldLayoutId id="2147483761" r:id="rId19"/>
    <p:sldLayoutId id="2147483762" r:id="rId20"/>
    <p:sldLayoutId id="2147483763" r:id="rId21"/>
    <p:sldLayoutId id="2147483746" r:id="rId22"/>
    <p:sldLayoutId id="2147483747" r:id="rId23"/>
    <p:sldLayoutId id="2147483748" r:id="rId24"/>
    <p:sldLayoutId id="2147483749" r:id="rId25"/>
    <p:sldLayoutId id="2147483764" r:id="rId26"/>
    <p:sldLayoutId id="2147483765" r:id="rId27"/>
    <p:sldLayoutId id="2147483766" r:id="rId28"/>
    <p:sldLayoutId id="2147483767" r:id="rId29"/>
  </p:sldLayoutIdLst>
  <p:transition spd="slow">
    <p:fade/>
  </p:transition>
  <p:hf hdr="0" ftr="0" dt="0"/>
  <p:txStyles>
    <p:titleStyle>
      <a:lvl1pPr algn="l" defTabSz="685800" rtl="0" eaLnBrk="1" fontAlgn="base" hangingPunct="1">
        <a:lnSpc>
          <a:spcPct val="90000"/>
        </a:lnSpc>
        <a:spcBef>
          <a:spcPct val="0"/>
        </a:spcBef>
        <a:spcAft>
          <a:spcPct val="0"/>
        </a:spcAft>
        <a:defRPr sz="2400" b="1" kern="1200">
          <a:solidFill>
            <a:schemeClr val="tx1"/>
          </a:solidFill>
          <a:latin typeface="Libre Franklin SemiBold" panose="00000700000000000000" pitchFamily="2" charset="0"/>
          <a:ea typeface="Libre Franklin SemiBold" panose="00000700000000000000" pitchFamily="2" charset="0"/>
          <a:cs typeface="Trasandina Light" pitchFamily="50" charset="0"/>
        </a:defRPr>
      </a:lvl1pPr>
      <a:lvl2pPr algn="l" defTabSz="685800" rtl="0" eaLnBrk="1" fontAlgn="base" hangingPunct="1">
        <a:lnSpc>
          <a:spcPct val="90000"/>
        </a:lnSpc>
        <a:spcBef>
          <a:spcPct val="0"/>
        </a:spcBef>
        <a:spcAft>
          <a:spcPct val="0"/>
        </a:spcAft>
        <a:defRPr sz="2400" b="1">
          <a:solidFill>
            <a:schemeClr val="tx1"/>
          </a:solidFill>
          <a:latin typeface="Libre Franklin SemiBold" panose="00000700000000000000" pitchFamily="2" charset="0"/>
          <a:ea typeface="Libre Franklin SemiBold" panose="00000700000000000000" pitchFamily="2" charset="0"/>
          <a:cs typeface="Trasandina Light" pitchFamily="50" charset="0"/>
        </a:defRPr>
      </a:lvl2pPr>
      <a:lvl3pPr algn="l" defTabSz="685800" rtl="0" eaLnBrk="1" fontAlgn="base" hangingPunct="1">
        <a:lnSpc>
          <a:spcPct val="90000"/>
        </a:lnSpc>
        <a:spcBef>
          <a:spcPct val="0"/>
        </a:spcBef>
        <a:spcAft>
          <a:spcPct val="0"/>
        </a:spcAft>
        <a:defRPr sz="2400" b="1">
          <a:solidFill>
            <a:schemeClr val="tx1"/>
          </a:solidFill>
          <a:latin typeface="Libre Franklin SemiBold" panose="00000700000000000000" pitchFamily="2" charset="0"/>
          <a:ea typeface="Libre Franklin SemiBold" panose="00000700000000000000" pitchFamily="2" charset="0"/>
          <a:cs typeface="Trasandina Light" pitchFamily="50" charset="0"/>
        </a:defRPr>
      </a:lvl3pPr>
      <a:lvl4pPr algn="l" defTabSz="685800" rtl="0" eaLnBrk="1" fontAlgn="base" hangingPunct="1">
        <a:lnSpc>
          <a:spcPct val="90000"/>
        </a:lnSpc>
        <a:spcBef>
          <a:spcPct val="0"/>
        </a:spcBef>
        <a:spcAft>
          <a:spcPct val="0"/>
        </a:spcAft>
        <a:defRPr sz="2400" b="1">
          <a:solidFill>
            <a:schemeClr val="tx1"/>
          </a:solidFill>
          <a:latin typeface="Libre Franklin SemiBold" panose="00000700000000000000" pitchFamily="2" charset="0"/>
          <a:ea typeface="Libre Franklin SemiBold" panose="00000700000000000000" pitchFamily="2" charset="0"/>
          <a:cs typeface="Trasandina Light" pitchFamily="50" charset="0"/>
        </a:defRPr>
      </a:lvl4pPr>
      <a:lvl5pPr algn="l" defTabSz="685800" rtl="0" eaLnBrk="1" fontAlgn="base" hangingPunct="1">
        <a:lnSpc>
          <a:spcPct val="90000"/>
        </a:lnSpc>
        <a:spcBef>
          <a:spcPct val="0"/>
        </a:spcBef>
        <a:spcAft>
          <a:spcPct val="0"/>
        </a:spcAft>
        <a:defRPr sz="2400" b="1">
          <a:solidFill>
            <a:schemeClr val="tx1"/>
          </a:solidFill>
          <a:latin typeface="Libre Franklin SemiBold" panose="00000700000000000000" pitchFamily="2" charset="0"/>
          <a:ea typeface="Libre Franklin SemiBold" panose="00000700000000000000" pitchFamily="2" charset="0"/>
          <a:cs typeface="Trasandina Light" pitchFamily="50" charset="0"/>
        </a:defRPr>
      </a:lvl5pPr>
      <a:lvl6pPr marL="457200" algn="l" defTabSz="685800" rtl="0" eaLnBrk="1" fontAlgn="base" hangingPunct="1">
        <a:lnSpc>
          <a:spcPct val="90000"/>
        </a:lnSpc>
        <a:spcBef>
          <a:spcPct val="0"/>
        </a:spcBef>
        <a:spcAft>
          <a:spcPct val="0"/>
        </a:spcAft>
        <a:defRPr sz="2400" b="1">
          <a:solidFill>
            <a:schemeClr val="tx1"/>
          </a:solidFill>
          <a:latin typeface="Libre Franklin SemiBold" panose="00000700000000000000" pitchFamily="2" charset="0"/>
          <a:ea typeface="Libre Franklin SemiBold" panose="00000700000000000000" pitchFamily="2" charset="0"/>
          <a:cs typeface="Trasandina Light" pitchFamily="50" charset="0"/>
        </a:defRPr>
      </a:lvl6pPr>
      <a:lvl7pPr marL="914400" algn="l" defTabSz="685800" rtl="0" eaLnBrk="1" fontAlgn="base" hangingPunct="1">
        <a:lnSpc>
          <a:spcPct val="90000"/>
        </a:lnSpc>
        <a:spcBef>
          <a:spcPct val="0"/>
        </a:spcBef>
        <a:spcAft>
          <a:spcPct val="0"/>
        </a:spcAft>
        <a:defRPr sz="2400" b="1">
          <a:solidFill>
            <a:schemeClr val="tx1"/>
          </a:solidFill>
          <a:latin typeface="Libre Franklin SemiBold" panose="00000700000000000000" pitchFamily="2" charset="0"/>
          <a:ea typeface="Libre Franklin SemiBold" panose="00000700000000000000" pitchFamily="2" charset="0"/>
          <a:cs typeface="Trasandina Light" pitchFamily="50" charset="0"/>
        </a:defRPr>
      </a:lvl7pPr>
      <a:lvl8pPr marL="1371600" algn="l" defTabSz="685800" rtl="0" eaLnBrk="1" fontAlgn="base" hangingPunct="1">
        <a:lnSpc>
          <a:spcPct val="90000"/>
        </a:lnSpc>
        <a:spcBef>
          <a:spcPct val="0"/>
        </a:spcBef>
        <a:spcAft>
          <a:spcPct val="0"/>
        </a:spcAft>
        <a:defRPr sz="2400" b="1">
          <a:solidFill>
            <a:schemeClr val="tx1"/>
          </a:solidFill>
          <a:latin typeface="Libre Franklin SemiBold" panose="00000700000000000000" pitchFamily="2" charset="0"/>
          <a:ea typeface="Libre Franklin SemiBold" panose="00000700000000000000" pitchFamily="2" charset="0"/>
          <a:cs typeface="Trasandina Light" pitchFamily="50" charset="0"/>
        </a:defRPr>
      </a:lvl8pPr>
      <a:lvl9pPr marL="1828800" algn="l" defTabSz="685800" rtl="0" eaLnBrk="1" fontAlgn="base" hangingPunct="1">
        <a:lnSpc>
          <a:spcPct val="90000"/>
        </a:lnSpc>
        <a:spcBef>
          <a:spcPct val="0"/>
        </a:spcBef>
        <a:spcAft>
          <a:spcPct val="0"/>
        </a:spcAft>
        <a:defRPr sz="2400" b="1">
          <a:solidFill>
            <a:schemeClr val="tx1"/>
          </a:solidFill>
          <a:latin typeface="Libre Franklin SemiBold" panose="00000700000000000000" pitchFamily="2" charset="0"/>
          <a:ea typeface="Libre Franklin SemiBold" panose="00000700000000000000" pitchFamily="2" charset="0"/>
          <a:cs typeface="Trasandina Light" pitchFamily="50" charset="0"/>
        </a:defRPr>
      </a:lvl9pPr>
    </p:titleStyle>
    <p:bodyStyle>
      <a:lvl1pPr marL="171450" indent="-171450" algn="l" defTabSz="685800" rtl="0" eaLnBrk="1" fontAlgn="base" hangingPunct="1">
        <a:spcBef>
          <a:spcPts val="750"/>
        </a:spcBef>
        <a:spcAft>
          <a:spcPts val="500"/>
        </a:spcAft>
        <a:buClr>
          <a:srgbClr val="93D500"/>
        </a:buClr>
        <a:buFont typeface="Wingdings" panose="05000000000000000000" pitchFamily="2" charset="2"/>
        <a:buChar char="§"/>
        <a:defRPr sz="2000" kern="1200">
          <a:solidFill>
            <a:srgbClr val="0B1524"/>
          </a:solidFill>
          <a:latin typeface="Trasandina Light" pitchFamily="50" charset="0"/>
          <a:ea typeface="Trasandina Light" pitchFamily="50" charset="0"/>
          <a:cs typeface="Trasandina Light" pitchFamily="50" charset="0"/>
        </a:defRPr>
      </a:lvl1pPr>
      <a:lvl2pPr marL="514350" indent="-171450" algn="l" defTabSz="685800" rtl="0" eaLnBrk="1" fontAlgn="base" hangingPunct="1">
        <a:spcBef>
          <a:spcPts val="375"/>
        </a:spcBef>
        <a:spcAft>
          <a:spcPts val="500"/>
        </a:spcAft>
        <a:buClr>
          <a:srgbClr val="93D500"/>
        </a:buClr>
        <a:buFont typeface=".AppleSystemUIFont"/>
        <a:buChar char="-"/>
        <a:defRPr kern="1200">
          <a:solidFill>
            <a:srgbClr val="0B1524"/>
          </a:solidFill>
          <a:latin typeface="Helvetica Neue Light"/>
          <a:ea typeface="Helvetica Neue Light"/>
          <a:cs typeface="Helvetica Neue Light"/>
        </a:defRPr>
      </a:lvl2pPr>
      <a:lvl3pPr marL="857250" indent="-171450" algn="l" defTabSz="685800" rtl="0" eaLnBrk="1" fontAlgn="base" hangingPunct="1">
        <a:spcBef>
          <a:spcPts val="375"/>
        </a:spcBef>
        <a:spcAft>
          <a:spcPts val="500"/>
        </a:spcAft>
        <a:buClr>
          <a:srgbClr val="93D500"/>
        </a:buClr>
        <a:buFont typeface="Arial" panose="020B0604020202020204" pitchFamily="34" charset="0"/>
        <a:buChar char="•"/>
        <a:defRPr sz="1500" kern="1200">
          <a:solidFill>
            <a:srgbClr val="0B1524"/>
          </a:solidFill>
          <a:latin typeface="Helvetica Neue Light"/>
          <a:ea typeface="Helvetica Neue Light"/>
          <a:cs typeface="Helvetica Neue Light"/>
        </a:defRPr>
      </a:lvl3pPr>
      <a:lvl4pPr marL="1200150" indent="-171450" algn="l" defTabSz="685800" rtl="0" eaLnBrk="1" fontAlgn="base" hangingPunct="1">
        <a:spcBef>
          <a:spcPts val="375"/>
        </a:spcBef>
        <a:spcAft>
          <a:spcPts val="500"/>
        </a:spcAft>
        <a:buClr>
          <a:srgbClr val="93D500"/>
        </a:buClr>
        <a:buFont typeface="Arial" panose="020B0604020202020204" pitchFamily="34" charset="0"/>
        <a:buChar char="•"/>
        <a:defRPr sz="1300" kern="1200">
          <a:solidFill>
            <a:srgbClr val="0B1524"/>
          </a:solidFill>
          <a:latin typeface="Helvetica Neue Light"/>
          <a:ea typeface="Helvetica Neue Light"/>
          <a:cs typeface="Helvetica Neue Light"/>
        </a:defRPr>
      </a:lvl4pPr>
      <a:lvl5pPr marL="1543050" indent="-171450" algn="l" defTabSz="685800" rtl="0" eaLnBrk="1" fontAlgn="base" hangingPunct="1">
        <a:spcBef>
          <a:spcPts val="375"/>
        </a:spcBef>
        <a:spcAft>
          <a:spcPts val="500"/>
        </a:spcAft>
        <a:buClr>
          <a:srgbClr val="93D500"/>
        </a:buClr>
        <a:buFont typeface="Arial" panose="020B0604020202020204" pitchFamily="34" charset="0"/>
        <a:buChar char="•"/>
        <a:defRPr sz="1300" kern="1200">
          <a:solidFill>
            <a:srgbClr val="0B1524"/>
          </a:solidFill>
          <a:latin typeface="Helvetica Neue Light"/>
          <a:ea typeface="Helvetica Neue Light"/>
          <a:cs typeface="Helvetica Neue Light"/>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8.xml"/><Relationship Id="rId5" Type="http://schemas.openxmlformats.org/officeDocument/2006/relationships/image" Target="../media/image5.jpeg"/><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9A42DF58-EEEC-4962-986A-B8D2755F898A}"/>
              </a:ext>
            </a:extLst>
          </p:cNvPr>
          <p:cNvSpPr>
            <a:spLocks noGrp="1"/>
          </p:cNvSpPr>
          <p:nvPr>
            <p:ph type="body" sz="quarter" idx="10"/>
          </p:nvPr>
        </p:nvSpPr>
        <p:spPr/>
        <p:txBody>
          <a:bodyPr>
            <a:normAutofit/>
          </a:bodyPr>
          <a:lstStyle/>
          <a:p>
            <a:r>
              <a:rPr lang="en-US" sz="2400" dirty="0"/>
              <a:t>Title</a:t>
            </a:r>
          </a:p>
        </p:txBody>
      </p:sp>
      <p:sp>
        <p:nvSpPr>
          <p:cNvPr id="9" name="Text Placeholder 8">
            <a:extLst>
              <a:ext uri="{FF2B5EF4-FFF2-40B4-BE49-F238E27FC236}">
                <a16:creationId xmlns:a16="http://schemas.microsoft.com/office/drawing/2014/main" id="{52FFEAFF-83D7-4507-94AA-E6F8842ACF74}"/>
              </a:ext>
            </a:extLst>
          </p:cNvPr>
          <p:cNvSpPr>
            <a:spLocks noGrp="1"/>
          </p:cNvSpPr>
          <p:nvPr>
            <p:ph type="body" sz="quarter" idx="11"/>
          </p:nvPr>
        </p:nvSpPr>
        <p:spPr/>
        <p:txBody>
          <a:bodyPr/>
          <a:lstStyle/>
          <a:p>
            <a:r>
              <a:rPr lang="en-US" sz="1600" dirty="0"/>
              <a:t>Presenter</a:t>
            </a:r>
            <a:r>
              <a:rPr lang="en-US" dirty="0"/>
              <a:t> / Job Title</a:t>
            </a:r>
          </a:p>
        </p:txBody>
      </p:sp>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6D7F606-F303-4031-9511-A7B808DF463B}"/>
              </a:ext>
            </a:extLst>
          </p:cNvPr>
          <p:cNvSpPr>
            <a:spLocks noGrp="1"/>
          </p:cNvSpPr>
          <p:nvPr>
            <p:ph idx="1"/>
          </p:nvPr>
        </p:nvSpPr>
        <p:spPr/>
        <p:txBody>
          <a:bodyPr>
            <a:normAutofit fontScale="70000" lnSpcReduction="20000"/>
          </a:bodyPr>
          <a:lstStyle/>
          <a:p>
            <a:pPr fontAlgn="auto">
              <a:spcAft>
                <a:spcPts val="600"/>
              </a:spcAft>
              <a:buFont typeface="Wingdings" charset="2"/>
              <a:buChar char="§"/>
              <a:defRPr/>
            </a:pPr>
            <a:r>
              <a:rPr lang="en-US" dirty="0"/>
              <a:t>This template follows the </a:t>
            </a:r>
            <a:r>
              <a:rPr lang="en-US" u="sng" dirty="0">
                <a:solidFill>
                  <a:schemeClr val="accent3"/>
                </a:solidFill>
              </a:rPr>
              <a:t>branded Diamanti color and font guide</a:t>
            </a:r>
            <a:r>
              <a:rPr lang="en-US" dirty="0">
                <a:solidFill>
                  <a:schemeClr val="accent3"/>
                </a:solidFill>
              </a:rPr>
              <a:t> </a:t>
            </a:r>
            <a:r>
              <a:rPr lang="en-US" dirty="0"/>
              <a:t>as designed by the Corporate Marketing Team.</a:t>
            </a:r>
          </a:p>
          <a:p>
            <a:pPr fontAlgn="auto">
              <a:spcAft>
                <a:spcPts val="600"/>
              </a:spcAft>
              <a:buFont typeface="Wingdings" charset="2"/>
              <a:buChar char="§"/>
              <a:defRPr/>
            </a:pPr>
            <a:r>
              <a:rPr lang="en-US" dirty="0"/>
              <a:t>Color should be chosen from the </a:t>
            </a:r>
            <a:r>
              <a:rPr lang="en-US" u="sng" dirty="0">
                <a:solidFill>
                  <a:schemeClr val="accent3"/>
                </a:solidFill>
              </a:rPr>
              <a:t>theme colors</a:t>
            </a:r>
            <a:r>
              <a:rPr lang="en-US" dirty="0">
                <a:solidFill>
                  <a:schemeClr val="accent3"/>
                </a:solidFill>
              </a:rPr>
              <a:t> </a:t>
            </a:r>
            <a:r>
              <a:rPr lang="en-US" dirty="0"/>
              <a:t>only or variations in shades just under the theme colors.  Following this guide will allow presentations, website materials, social media materials and any other form of communication to have a consistent company impression.</a:t>
            </a:r>
          </a:p>
          <a:p>
            <a:pPr fontAlgn="auto">
              <a:spcAft>
                <a:spcPts val="600"/>
              </a:spcAft>
              <a:buFont typeface="Wingdings" charset="2"/>
              <a:buChar char="§"/>
              <a:defRPr/>
            </a:pPr>
            <a:r>
              <a:rPr lang="en-US" dirty="0"/>
              <a:t>The </a:t>
            </a:r>
            <a:r>
              <a:rPr lang="en-US" u="sng" dirty="0">
                <a:solidFill>
                  <a:schemeClr val="accent3"/>
                </a:solidFill>
              </a:rPr>
              <a:t>brand fonts</a:t>
            </a:r>
            <a:r>
              <a:rPr lang="en-US" dirty="0">
                <a:solidFill>
                  <a:schemeClr val="accent3"/>
                </a:solidFill>
              </a:rPr>
              <a:t> </a:t>
            </a:r>
            <a:r>
              <a:rPr lang="en-US" dirty="0"/>
              <a:t>are Libre Franklin for headers and titles and </a:t>
            </a:r>
            <a:r>
              <a:rPr lang="en-US" dirty="0" err="1"/>
              <a:t>Trasandena</a:t>
            </a:r>
            <a:r>
              <a:rPr lang="en-US" dirty="0"/>
              <a:t> for all other content.  Fonts can be downloaded from the brand site.  Do NOT use other fonts (to maintain one corporate brand impression).</a:t>
            </a:r>
          </a:p>
          <a:p>
            <a:pPr fontAlgn="auto">
              <a:spcAft>
                <a:spcPts val="600"/>
              </a:spcAft>
              <a:buFont typeface="Wingdings" charset="2"/>
              <a:buChar char="§"/>
              <a:defRPr/>
            </a:pPr>
            <a:r>
              <a:rPr lang="en-US" u="sng" dirty="0">
                <a:solidFill>
                  <a:schemeClr val="accent3"/>
                </a:solidFill>
              </a:rPr>
              <a:t>Multiple layouts</a:t>
            </a:r>
            <a:r>
              <a:rPr lang="en-US" dirty="0">
                <a:solidFill>
                  <a:schemeClr val="accent3"/>
                </a:solidFill>
              </a:rPr>
              <a:t> </a:t>
            </a:r>
            <a:r>
              <a:rPr lang="en-US" dirty="0"/>
              <a:t>have been designed using the brand colors and font.  To choose a layout for your slide, go to Home and click Layouts.  Multiple options for title slides, section transitions and content slides have been designed to allow consistent placement and color in the presentations.  </a:t>
            </a:r>
          </a:p>
          <a:p>
            <a:pPr fontAlgn="auto">
              <a:spcAft>
                <a:spcPts val="600"/>
              </a:spcAft>
              <a:buFont typeface="Wingdings" charset="2"/>
              <a:buChar char="§"/>
              <a:defRPr/>
            </a:pPr>
            <a:r>
              <a:rPr lang="en-US" u="sng" dirty="0">
                <a:solidFill>
                  <a:schemeClr val="accent3"/>
                </a:solidFill>
              </a:rPr>
              <a:t>Presentation size</a:t>
            </a:r>
            <a:r>
              <a:rPr lang="en-US" dirty="0"/>
              <a:t>.  Due to the many layout options, the file size is larger than necessary.  Once your presentation is complete, go to View, Slide Master, and delete all the layouts not used and the file size will decrease.  Additionally, the slides included in this presentation as a start can be deleted as all are for reference or re-use as needed.  Additionally, if the presentation includes significant graphics, title slides without the diamond background have been included to reduce file size.</a:t>
            </a:r>
          </a:p>
        </p:txBody>
      </p:sp>
      <p:sp>
        <p:nvSpPr>
          <p:cNvPr id="22531" name="Title 2">
            <a:extLst>
              <a:ext uri="{FF2B5EF4-FFF2-40B4-BE49-F238E27FC236}">
                <a16:creationId xmlns:a16="http://schemas.microsoft.com/office/drawing/2014/main" id="{7F60D27C-774E-4A30-A1C4-36AFFA4428C5}"/>
              </a:ext>
            </a:extLst>
          </p:cNvPr>
          <p:cNvSpPr>
            <a:spLocks noGrp="1" noChangeArrowheads="1"/>
          </p:cNvSpPr>
          <p:nvPr>
            <p:ph type="title"/>
          </p:nvPr>
        </p:nvSpPr>
        <p:spPr/>
        <p:txBody>
          <a:bodyPr/>
          <a:lstStyle/>
          <a:p>
            <a:r>
              <a:rPr lang="en-US" altLang="en-US"/>
              <a:t>Template User Guide</a:t>
            </a:r>
          </a:p>
        </p:txBody>
      </p:sp>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6D7F606-F303-4031-9511-A7B808DF463B}"/>
              </a:ext>
            </a:extLst>
          </p:cNvPr>
          <p:cNvSpPr>
            <a:spLocks noGrp="1"/>
          </p:cNvSpPr>
          <p:nvPr>
            <p:ph idx="1"/>
          </p:nvPr>
        </p:nvSpPr>
        <p:spPr/>
        <p:txBody>
          <a:bodyPr>
            <a:normAutofit/>
          </a:bodyPr>
          <a:lstStyle/>
          <a:p>
            <a:pPr marL="457200" indent="-457200" fontAlgn="auto">
              <a:spcAft>
                <a:spcPts val="600"/>
              </a:spcAft>
              <a:buFont typeface="+mj-lt"/>
              <a:buAutoNum type="arabicPeriod"/>
              <a:defRPr/>
            </a:pPr>
            <a:r>
              <a:rPr lang="en-US" dirty="0"/>
              <a:t>Open the file</a:t>
            </a:r>
          </a:p>
          <a:p>
            <a:pPr marL="457200" indent="-457200" fontAlgn="auto">
              <a:spcAft>
                <a:spcPts val="600"/>
              </a:spcAft>
              <a:buFont typeface="+mj-lt"/>
              <a:buAutoNum type="arabicPeriod"/>
              <a:defRPr/>
            </a:pPr>
            <a:r>
              <a:rPr lang="en-US" dirty="0"/>
              <a:t>Click File / Save As</a:t>
            </a:r>
          </a:p>
          <a:p>
            <a:pPr marL="457200" indent="-457200" fontAlgn="auto">
              <a:spcAft>
                <a:spcPts val="600"/>
              </a:spcAft>
              <a:buFont typeface="+mj-lt"/>
              <a:buAutoNum type="arabicPeriod"/>
              <a:defRPr/>
            </a:pPr>
            <a:r>
              <a:rPr lang="en-US" dirty="0"/>
              <a:t>Click the file drop down and select </a:t>
            </a:r>
            <a:r>
              <a:rPr lang="en-US" dirty="0" err="1"/>
              <a:t>Powerpoint</a:t>
            </a:r>
            <a:r>
              <a:rPr lang="en-US" dirty="0"/>
              <a:t> Template (*.</a:t>
            </a:r>
            <a:r>
              <a:rPr lang="en-US" dirty="0" err="1"/>
              <a:t>potx</a:t>
            </a:r>
            <a:r>
              <a:rPr lang="en-US" dirty="0"/>
              <a:t>).  This will automatically change the folder location to your personal templates folder. Name it </a:t>
            </a:r>
            <a:r>
              <a:rPr lang="en-US" u="sng" dirty="0">
                <a:solidFill>
                  <a:schemeClr val="accent3"/>
                </a:solidFill>
              </a:rPr>
              <a:t>Diamanti_2019_Confidential</a:t>
            </a:r>
            <a:r>
              <a:rPr lang="en-US" dirty="0"/>
              <a:t>, click save.</a:t>
            </a:r>
          </a:p>
          <a:p>
            <a:pPr marL="457200" indent="-457200" fontAlgn="auto">
              <a:spcAft>
                <a:spcPts val="600"/>
              </a:spcAft>
              <a:buFont typeface="+mj-lt"/>
              <a:buAutoNum type="arabicPeriod"/>
              <a:defRPr/>
            </a:pPr>
            <a:r>
              <a:rPr lang="en-US" dirty="0"/>
              <a:t>Now go into </a:t>
            </a:r>
            <a:r>
              <a:rPr lang="en-US" dirty="0" err="1"/>
              <a:t>Powerpoint</a:t>
            </a:r>
            <a:r>
              <a:rPr lang="en-US" dirty="0"/>
              <a:t>, select new file and go to personal tab.  You should see the new template there.  Right click and select pin it.  This will pin it to your themes. Going forward, the theme will be pinned to your </a:t>
            </a:r>
            <a:r>
              <a:rPr lang="en-US" dirty="0" err="1"/>
              <a:t>Powerpoint</a:t>
            </a:r>
            <a:r>
              <a:rPr lang="en-US" dirty="0"/>
              <a:t> start-up.</a:t>
            </a:r>
          </a:p>
          <a:p>
            <a:pPr marL="457200" indent="-457200" fontAlgn="auto">
              <a:spcAft>
                <a:spcPts val="600"/>
              </a:spcAft>
              <a:buFont typeface="+mj-lt"/>
              <a:buAutoNum type="arabicPeriod"/>
              <a:defRPr/>
            </a:pPr>
            <a:endParaRPr lang="en-US" dirty="0"/>
          </a:p>
        </p:txBody>
      </p:sp>
      <p:sp>
        <p:nvSpPr>
          <p:cNvPr id="22531" name="Title 2">
            <a:extLst>
              <a:ext uri="{FF2B5EF4-FFF2-40B4-BE49-F238E27FC236}">
                <a16:creationId xmlns:a16="http://schemas.microsoft.com/office/drawing/2014/main" id="{7F60D27C-774E-4A30-A1C4-36AFFA4428C5}"/>
              </a:ext>
            </a:extLst>
          </p:cNvPr>
          <p:cNvSpPr>
            <a:spLocks noGrp="1" noChangeArrowheads="1"/>
          </p:cNvSpPr>
          <p:nvPr>
            <p:ph type="title"/>
          </p:nvPr>
        </p:nvSpPr>
        <p:spPr/>
        <p:txBody>
          <a:bodyPr/>
          <a:lstStyle/>
          <a:p>
            <a:pPr fontAlgn="auto">
              <a:spcAft>
                <a:spcPts val="600"/>
              </a:spcAft>
              <a:defRPr/>
            </a:pPr>
            <a:r>
              <a:rPr lang="en-US" dirty="0"/>
              <a:t>To Save this Template as Your Default Template</a:t>
            </a:r>
          </a:p>
        </p:txBody>
      </p:sp>
    </p:spTree>
    <p:extLst>
      <p:ext uri="{BB962C8B-B14F-4D97-AF65-F5344CB8AC3E}">
        <p14:creationId xmlns:p14="http://schemas.microsoft.com/office/powerpoint/2010/main" val="1560144386"/>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F3E5D-D88D-4EA2-BC00-1F652EEAF335}"/>
              </a:ext>
            </a:extLst>
          </p:cNvPr>
          <p:cNvSpPr>
            <a:spLocks noGrp="1"/>
          </p:cNvSpPr>
          <p:nvPr>
            <p:ph type="title"/>
          </p:nvPr>
        </p:nvSpPr>
        <p:spPr/>
        <p:txBody>
          <a:bodyPr rtlCol="0">
            <a:normAutofit/>
          </a:bodyPr>
          <a:lstStyle/>
          <a:p>
            <a:pPr fontAlgn="auto">
              <a:spcAft>
                <a:spcPts val="0"/>
              </a:spcAft>
              <a:defRPr/>
            </a:pPr>
            <a:r>
              <a:rPr lang="en-US" dirty="0"/>
              <a:t>Confidentiality Notice</a:t>
            </a:r>
          </a:p>
        </p:txBody>
      </p:sp>
      <p:sp>
        <p:nvSpPr>
          <p:cNvPr id="3" name="Content Placeholder 2">
            <a:extLst>
              <a:ext uri="{FF2B5EF4-FFF2-40B4-BE49-F238E27FC236}">
                <a16:creationId xmlns:a16="http://schemas.microsoft.com/office/drawing/2014/main" id="{C83FA370-ADDB-4E51-950B-DA05048FA92B}"/>
              </a:ext>
            </a:extLst>
          </p:cNvPr>
          <p:cNvSpPr>
            <a:spLocks noGrp="1"/>
          </p:cNvSpPr>
          <p:nvPr>
            <p:ph idx="4294967295"/>
          </p:nvPr>
        </p:nvSpPr>
        <p:spPr>
          <a:xfrm>
            <a:off x="604838" y="1343025"/>
            <a:ext cx="7070725" cy="1228725"/>
          </a:xfrm>
        </p:spPr>
        <p:txBody>
          <a:bodyPr/>
          <a:lstStyle/>
          <a:p>
            <a:pPr marL="0" indent="0" fontAlgn="auto">
              <a:buFont typeface="Wingdings" charset="2"/>
              <a:buNone/>
              <a:defRPr/>
            </a:pPr>
            <a:r>
              <a:rPr lang="en-US" dirty="0">
                <a:ea typeface="+mn-ea"/>
              </a:rPr>
              <a:t>The content of this presentation is proprietary and confidential information of Diamanti, Inc. It is not intended to be distributed to any third party without the written consent of Diamanti.</a:t>
            </a:r>
          </a:p>
          <a:p>
            <a:pPr fontAlgn="auto">
              <a:buFont typeface="Wingdings" charset="2"/>
              <a:buChar char="§"/>
              <a:defRPr/>
            </a:pPr>
            <a:endParaRPr lang="en-US" dirty="0">
              <a:ea typeface="+mn-ea"/>
            </a:endParaRPr>
          </a:p>
        </p:txBody>
      </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799AAA31-86AC-4C12-B36C-9434536394C3}"/>
              </a:ext>
            </a:extLst>
          </p:cNvPr>
          <p:cNvGraphicFramePr>
            <a:graphicFrameLocks noGrp="1"/>
          </p:cNvGraphicFramePr>
          <p:nvPr/>
        </p:nvGraphicFramePr>
        <p:xfrm>
          <a:off x="517525" y="815975"/>
          <a:ext cx="8077200" cy="3633792"/>
        </p:xfrm>
        <a:graphic>
          <a:graphicData uri="http://schemas.openxmlformats.org/drawingml/2006/table">
            <a:tbl>
              <a:tblPr firstRow="1" bandRow="1">
                <a:tableStyleId>{F2DE63D5-997A-4646-A377-4702673A728D}</a:tableStyleId>
              </a:tblPr>
              <a:tblGrid>
                <a:gridCol w="1009650">
                  <a:extLst>
                    <a:ext uri="{9D8B030D-6E8A-4147-A177-3AD203B41FA5}">
                      <a16:colId xmlns:a16="http://schemas.microsoft.com/office/drawing/2014/main" val="20000"/>
                    </a:ext>
                  </a:extLst>
                </a:gridCol>
                <a:gridCol w="1009650">
                  <a:extLst>
                    <a:ext uri="{9D8B030D-6E8A-4147-A177-3AD203B41FA5}">
                      <a16:colId xmlns:a16="http://schemas.microsoft.com/office/drawing/2014/main" val="20001"/>
                    </a:ext>
                  </a:extLst>
                </a:gridCol>
                <a:gridCol w="1009650">
                  <a:extLst>
                    <a:ext uri="{9D8B030D-6E8A-4147-A177-3AD203B41FA5}">
                      <a16:colId xmlns:a16="http://schemas.microsoft.com/office/drawing/2014/main" val="20002"/>
                    </a:ext>
                  </a:extLst>
                </a:gridCol>
                <a:gridCol w="1009650">
                  <a:extLst>
                    <a:ext uri="{9D8B030D-6E8A-4147-A177-3AD203B41FA5}">
                      <a16:colId xmlns:a16="http://schemas.microsoft.com/office/drawing/2014/main" val="20003"/>
                    </a:ext>
                  </a:extLst>
                </a:gridCol>
                <a:gridCol w="1009650">
                  <a:extLst>
                    <a:ext uri="{9D8B030D-6E8A-4147-A177-3AD203B41FA5}">
                      <a16:colId xmlns:a16="http://schemas.microsoft.com/office/drawing/2014/main" val="20004"/>
                    </a:ext>
                  </a:extLst>
                </a:gridCol>
                <a:gridCol w="1009650">
                  <a:extLst>
                    <a:ext uri="{9D8B030D-6E8A-4147-A177-3AD203B41FA5}">
                      <a16:colId xmlns:a16="http://schemas.microsoft.com/office/drawing/2014/main" val="20005"/>
                    </a:ext>
                  </a:extLst>
                </a:gridCol>
                <a:gridCol w="1009650">
                  <a:extLst>
                    <a:ext uri="{9D8B030D-6E8A-4147-A177-3AD203B41FA5}">
                      <a16:colId xmlns:a16="http://schemas.microsoft.com/office/drawing/2014/main" val="20006"/>
                    </a:ext>
                  </a:extLst>
                </a:gridCol>
                <a:gridCol w="1009650">
                  <a:extLst>
                    <a:ext uri="{9D8B030D-6E8A-4147-A177-3AD203B41FA5}">
                      <a16:colId xmlns:a16="http://schemas.microsoft.com/office/drawing/2014/main" val="20007"/>
                    </a:ext>
                  </a:extLst>
                </a:gridCol>
              </a:tblGrid>
              <a:tr h="454224">
                <a:tc>
                  <a:txBody>
                    <a:bodyPr/>
                    <a:lstStyle/>
                    <a:p>
                      <a:endParaRPr lang="en-US" sz="1200" b="1" i="0" dirty="0">
                        <a:latin typeface="Trasandina Light" pitchFamily="50" charset="0"/>
                        <a:ea typeface="Helvetica Neue Light" charset="0"/>
                        <a:cs typeface="Trasandina Light" pitchFamily="50" charset="0"/>
                      </a:endParaRPr>
                    </a:p>
                  </a:txBody>
                  <a:tcPr marT="45708" marB="45708" anchor="ctr"/>
                </a:tc>
                <a:tc>
                  <a:txBody>
                    <a:bodyPr/>
                    <a:lstStyle/>
                    <a:p>
                      <a:pPr algn="ctr"/>
                      <a:r>
                        <a:rPr lang="en-US" sz="1200" dirty="0"/>
                        <a:t>Column</a:t>
                      </a:r>
                      <a:endParaRPr lang="en-US" sz="1200" b="1" i="0" dirty="0">
                        <a:solidFill>
                          <a:schemeClr val="accent6"/>
                        </a:solidFill>
                        <a:latin typeface="Trasandina Light" pitchFamily="50" charset="0"/>
                        <a:ea typeface="Helvetica Neue Light" charset="0"/>
                        <a:cs typeface="Trasandina Light" pitchFamily="50" charset="0"/>
                      </a:endParaRPr>
                    </a:p>
                  </a:txBody>
                  <a:tcPr marT="45708" marB="45708" anchor="ctr"/>
                </a:tc>
                <a:tc>
                  <a:txBody>
                    <a:bodyPr/>
                    <a:lstStyle/>
                    <a:p>
                      <a:pPr algn="ctr"/>
                      <a:r>
                        <a:rPr lang="en-US" sz="1200" dirty="0"/>
                        <a:t>Column</a:t>
                      </a:r>
                      <a:endParaRPr lang="en-US" sz="1200" b="1" i="0" dirty="0">
                        <a:solidFill>
                          <a:schemeClr val="accent6"/>
                        </a:solidFill>
                        <a:latin typeface="Trasandina Light" pitchFamily="50" charset="0"/>
                        <a:ea typeface="Helvetica Neue Light" charset="0"/>
                        <a:cs typeface="Trasandina Light" pitchFamily="50" charset="0"/>
                      </a:endParaRPr>
                    </a:p>
                  </a:txBody>
                  <a:tcPr marT="45708" marB="45708" anchor="ctr"/>
                </a:tc>
                <a:tc>
                  <a:txBody>
                    <a:bodyPr/>
                    <a:lstStyle/>
                    <a:p>
                      <a:pPr algn="ctr"/>
                      <a:r>
                        <a:rPr lang="en-US" sz="1200" dirty="0"/>
                        <a:t>Column</a:t>
                      </a:r>
                      <a:endParaRPr lang="en-US" sz="1200" b="1" i="0" dirty="0">
                        <a:solidFill>
                          <a:schemeClr val="accent6"/>
                        </a:solidFill>
                        <a:latin typeface="Trasandina Light" pitchFamily="50" charset="0"/>
                        <a:ea typeface="Helvetica Neue Light" charset="0"/>
                        <a:cs typeface="Trasandina Light" pitchFamily="50" charset="0"/>
                      </a:endParaRPr>
                    </a:p>
                  </a:txBody>
                  <a:tcPr marT="45708" marB="45708" anchor="ctr"/>
                </a:tc>
                <a:tc>
                  <a:txBody>
                    <a:bodyPr/>
                    <a:lstStyle/>
                    <a:p>
                      <a:pPr algn="ctr"/>
                      <a:r>
                        <a:rPr lang="en-US" sz="1200" dirty="0"/>
                        <a:t>Column</a:t>
                      </a:r>
                      <a:endParaRPr lang="en-US" sz="1200" b="1" i="0" dirty="0">
                        <a:solidFill>
                          <a:schemeClr val="accent6"/>
                        </a:solidFill>
                        <a:latin typeface="Trasandina Light" pitchFamily="50" charset="0"/>
                        <a:ea typeface="Helvetica Neue Light" charset="0"/>
                        <a:cs typeface="Trasandina Light" pitchFamily="50" charset="0"/>
                      </a:endParaRPr>
                    </a:p>
                  </a:txBody>
                  <a:tcPr marT="45708" marB="45708" anchor="ctr"/>
                </a:tc>
                <a:tc>
                  <a:txBody>
                    <a:bodyPr/>
                    <a:lstStyle/>
                    <a:p>
                      <a:pPr algn="ctr"/>
                      <a:r>
                        <a:rPr lang="en-US" sz="1200" dirty="0"/>
                        <a:t>Column</a:t>
                      </a:r>
                      <a:endParaRPr lang="en-US" sz="1200" b="1" i="0" dirty="0">
                        <a:solidFill>
                          <a:schemeClr val="accent6"/>
                        </a:solidFill>
                        <a:latin typeface="Trasandina Light" pitchFamily="50" charset="0"/>
                        <a:ea typeface="Helvetica Neue Light" charset="0"/>
                        <a:cs typeface="Trasandina Light" pitchFamily="50" charset="0"/>
                      </a:endParaRPr>
                    </a:p>
                  </a:txBody>
                  <a:tcPr marT="45708" marB="45708" anchor="ctr"/>
                </a:tc>
                <a:tc>
                  <a:txBody>
                    <a:bodyPr/>
                    <a:lstStyle/>
                    <a:p>
                      <a:pPr algn="ctr"/>
                      <a:r>
                        <a:rPr lang="en-US" sz="1200" dirty="0"/>
                        <a:t>Column</a:t>
                      </a:r>
                      <a:endParaRPr lang="en-US" sz="1200" b="1" i="0" dirty="0">
                        <a:solidFill>
                          <a:schemeClr val="accent6"/>
                        </a:solidFill>
                        <a:latin typeface="Trasandina Light" pitchFamily="50" charset="0"/>
                        <a:ea typeface="Helvetica Neue Light" charset="0"/>
                        <a:cs typeface="Trasandina Light" pitchFamily="50" charset="0"/>
                      </a:endParaRPr>
                    </a:p>
                  </a:txBody>
                  <a:tcPr marT="45708" marB="45708" anchor="ctr"/>
                </a:tc>
                <a:tc>
                  <a:txBody>
                    <a:bodyPr/>
                    <a:lstStyle/>
                    <a:p>
                      <a:pPr algn="ctr"/>
                      <a:r>
                        <a:rPr lang="en-US" sz="1200" dirty="0"/>
                        <a:t>Column</a:t>
                      </a:r>
                      <a:endParaRPr lang="en-US" sz="1200" b="1" i="0" dirty="0">
                        <a:solidFill>
                          <a:schemeClr val="accent6"/>
                        </a:solidFill>
                        <a:latin typeface="Trasandina Light" pitchFamily="50" charset="0"/>
                        <a:ea typeface="Helvetica Neue Light" charset="0"/>
                        <a:cs typeface="Trasandina Light" pitchFamily="50" charset="0"/>
                      </a:endParaRPr>
                    </a:p>
                  </a:txBody>
                  <a:tcPr marT="45708" marB="45708" anchor="ctr"/>
                </a:tc>
                <a:extLst>
                  <a:ext uri="{0D108BD9-81ED-4DB2-BD59-A6C34878D82A}">
                    <a16:rowId xmlns:a16="http://schemas.microsoft.com/office/drawing/2014/main" val="10000"/>
                  </a:ext>
                </a:extLst>
              </a:tr>
              <a:tr h="454224">
                <a:tc>
                  <a:txBody>
                    <a:bodyPr/>
                    <a:lstStyle/>
                    <a:p>
                      <a:r>
                        <a:rPr lang="en-US" sz="1200" dirty="0"/>
                        <a:t>Row</a:t>
                      </a:r>
                      <a:endParaRPr lang="en-US" sz="1200" b="1"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extLst>
                  <a:ext uri="{0D108BD9-81ED-4DB2-BD59-A6C34878D82A}">
                    <a16:rowId xmlns:a16="http://schemas.microsoft.com/office/drawing/2014/main" val="10001"/>
                  </a:ext>
                </a:extLst>
              </a:tr>
              <a:tr h="454224">
                <a:tc>
                  <a:txBody>
                    <a:bodyPr/>
                    <a:lstStyle/>
                    <a:p>
                      <a:r>
                        <a:rPr lang="en-US" sz="1200" dirty="0"/>
                        <a:t>Row</a:t>
                      </a:r>
                      <a:endParaRPr lang="en-US" sz="1200" b="1"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extLst>
                  <a:ext uri="{0D108BD9-81ED-4DB2-BD59-A6C34878D82A}">
                    <a16:rowId xmlns:a16="http://schemas.microsoft.com/office/drawing/2014/main" val="10002"/>
                  </a:ext>
                </a:extLst>
              </a:tr>
              <a:tr h="454224">
                <a:tc>
                  <a:txBody>
                    <a:bodyPr/>
                    <a:lstStyle/>
                    <a:p>
                      <a:r>
                        <a:rPr lang="en-US" sz="1200" dirty="0"/>
                        <a:t>Row</a:t>
                      </a:r>
                      <a:endParaRPr lang="en-US" sz="1200" b="1"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a:latin typeface="Trasandina Light" pitchFamily="50" charset="0"/>
                        <a:ea typeface="Helvetica Neue Light" charset="0"/>
                        <a:cs typeface="Trasandina Light" pitchFamily="50" charset="0"/>
                      </a:endParaRPr>
                    </a:p>
                  </a:txBody>
                  <a:tcPr marT="45708" marB="45708" anchor="ctr"/>
                </a:tc>
                <a:extLst>
                  <a:ext uri="{0D108BD9-81ED-4DB2-BD59-A6C34878D82A}">
                    <a16:rowId xmlns:a16="http://schemas.microsoft.com/office/drawing/2014/main" val="10003"/>
                  </a:ext>
                </a:extLst>
              </a:tr>
              <a:tr h="454224">
                <a:tc>
                  <a:txBody>
                    <a:bodyPr/>
                    <a:lstStyle/>
                    <a:p>
                      <a:r>
                        <a:rPr lang="en-US" sz="1200" dirty="0"/>
                        <a:t>Row</a:t>
                      </a:r>
                      <a:endParaRPr lang="en-US" sz="1200" b="1"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extLst>
                  <a:ext uri="{0D108BD9-81ED-4DB2-BD59-A6C34878D82A}">
                    <a16:rowId xmlns:a16="http://schemas.microsoft.com/office/drawing/2014/main" val="10004"/>
                  </a:ext>
                </a:extLst>
              </a:tr>
              <a:tr h="454224">
                <a:tc>
                  <a:txBody>
                    <a:bodyPr/>
                    <a:lstStyle/>
                    <a:p>
                      <a:r>
                        <a:rPr lang="en-US" sz="1200" dirty="0"/>
                        <a:t>Row</a:t>
                      </a:r>
                      <a:endParaRPr lang="en-US" sz="1200" b="1"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extLst>
                  <a:ext uri="{0D108BD9-81ED-4DB2-BD59-A6C34878D82A}">
                    <a16:rowId xmlns:a16="http://schemas.microsoft.com/office/drawing/2014/main" val="10005"/>
                  </a:ext>
                </a:extLst>
              </a:tr>
              <a:tr h="454224">
                <a:tc>
                  <a:txBody>
                    <a:bodyPr/>
                    <a:lstStyle/>
                    <a:p>
                      <a:r>
                        <a:rPr lang="en-US" sz="1200" dirty="0"/>
                        <a:t>Row</a:t>
                      </a:r>
                      <a:endParaRPr lang="en-US" sz="1200" b="1"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extLst>
                  <a:ext uri="{0D108BD9-81ED-4DB2-BD59-A6C34878D82A}">
                    <a16:rowId xmlns:a16="http://schemas.microsoft.com/office/drawing/2014/main" val="10006"/>
                  </a:ext>
                </a:extLst>
              </a:tr>
              <a:tr h="454224">
                <a:tc>
                  <a:txBody>
                    <a:bodyPr/>
                    <a:lstStyle/>
                    <a:p>
                      <a:r>
                        <a:rPr lang="en-US" sz="1200" dirty="0"/>
                        <a:t>Row</a:t>
                      </a:r>
                      <a:endParaRPr lang="en-US" sz="1200" b="1"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tc>
                  <a:txBody>
                    <a:bodyPr/>
                    <a:lstStyle/>
                    <a:p>
                      <a:endParaRPr lang="en-US" sz="1200" b="0" i="0" dirty="0">
                        <a:latin typeface="Trasandina Light" pitchFamily="50" charset="0"/>
                        <a:ea typeface="Helvetica Neue Light" charset="0"/>
                        <a:cs typeface="Trasandina Light" pitchFamily="50" charset="0"/>
                      </a:endParaRPr>
                    </a:p>
                  </a:txBody>
                  <a:tcPr marT="45708" marB="45708" anchor="ctr"/>
                </a:tc>
                <a:extLst>
                  <a:ext uri="{0D108BD9-81ED-4DB2-BD59-A6C34878D82A}">
                    <a16:rowId xmlns:a16="http://schemas.microsoft.com/office/drawing/2014/main" val="10007"/>
                  </a:ext>
                </a:extLst>
              </a:tr>
            </a:tbl>
          </a:graphicData>
        </a:graphic>
      </p:graphicFrame>
      <p:sp>
        <p:nvSpPr>
          <p:cNvPr id="6" name="Title 5">
            <a:extLst>
              <a:ext uri="{FF2B5EF4-FFF2-40B4-BE49-F238E27FC236}">
                <a16:creationId xmlns:a16="http://schemas.microsoft.com/office/drawing/2014/main" id="{317750EF-AE62-4616-91DB-75C6E7882B2F}"/>
              </a:ext>
            </a:extLst>
          </p:cNvPr>
          <p:cNvSpPr>
            <a:spLocks noGrp="1"/>
          </p:cNvSpPr>
          <p:nvPr>
            <p:ph type="title"/>
          </p:nvPr>
        </p:nvSpPr>
        <p:spPr/>
        <p:txBody>
          <a:bodyPr rtlCol="0">
            <a:normAutofit/>
          </a:bodyPr>
          <a:lstStyle/>
          <a:p>
            <a:pPr fontAlgn="auto">
              <a:spcAft>
                <a:spcPts val="0"/>
              </a:spcAft>
              <a:defRPr/>
            </a:pPr>
            <a:r>
              <a:rPr lang="en-US" dirty="0"/>
              <a:t>Standard table layout</a:t>
            </a:r>
          </a:p>
        </p:txBody>
      </p:sp>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C626A-6C03-4AC7-B8C6-E9BC6098797F}"/>
              </a:ext>
            </a:extLst>
          </p:cNvPr>
          <p:cNvSpPr>
            <a:spLocks noGrp="1"/>
          </p:cNvSpPr>
          <p:nvPr>
            <p:ph type="title"/>
          </p:nvPr>
        </p:nvSpPr>
        <p:spPr/>
        <p:txBody>
          <a:bodyPr rtlCol="0">
            <a:normAutofit/>
          </a:bodyPr>
          <a:lstStyle/>
          <a:p>
            <a:pPr fontAlgn="auto">
              <a:spcAft>
                <a:spcPts val="0"/>
              </a:spcAft>
              <a:defRPr/>
            </a:pPr>
            <a:r>
              <a:rPr lang="en-US" dirty="0"/>
              <a:t>Organization Chart</a:t>
            </a:r>
          </a:p>
        </p:txBody>
      </p:sp>
      <p:sp>
        <p:nvSpPr>
          <p:cNvPr id="4" name="Rectangle 3">
            <a:extLst>
              <a:ext uri="{FF2B5EF4-FFF2-40B4-BE49-F238E27FC236}">
                <a16:creationId xmlns:a16="http://schemas.microsoft.com/office/drawing/2014/main" id="{58BA4DA6-CF14-4881-ACB3-9257A025CEB7}"/>
              </a:ext>
            </a:extLst>
          </p:cNvPr>
          <p:cNvSpPr/>
          <p:nvPr/>
        </p:nvSpPr>
        <p:spPr>
          <a:xfrm>
            <a:off x="312738" y="825500"/>
            <a:ext cx="1225550" cy="444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bg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bg1"/>
                </a:solidFill>
                <a:latin typeface="Trasandina Light" pitchFamily="50" charset="0"/>
                <a:cs typeface="Trasandina Light" pitchFamily="50" charset="0"/>
                <a:sym typeface="Arial"/>
              </a:rPr>
              <a:t>Role</a:t>
            </a:r>
          </a:p>
        </p:txBody>
      </p:sp>
      <p:sp>
        <p:nvSpPr>
          <p:cNvPr id="5" name="Rectangle 4">
            <a:extLst>
              <a:ext uri="{FF2B5EF4-FFF2-40B4-BE49-F238E27FC236}">
                <a16:creationId xmlns:a16="http://schemas.microsoft.com/office/drawing/2014/main" id="{5D66D291-1960-4621-912E-1B9A576F9282}"/>
              </a:ext>
            </a:extLst>
          </p:cNvPr>
          <p:cNvSpPr/>
          <p:nvPr/>
        </p:nvSpPr>
        <p:spPr>
          <a:xfrm>
            <a:off x="312738" y="1373188"/>
            <a:ext cx="1225550" cy="444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bg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bg1"/>
                </a:solidFill>
                <a:latin typeface="Trasandina Light" pitchFamily="50" charset="0"/>
                <a:cs typeface="Trasandina Light" pitchFamily="50" charset="0"/>
                <a:sym typeface="Arial"/>
              </a:rPr>
              <a:t>Role</a:t>
            </a:r>
          </a:p>
        </p:txBody>
      </p:sp>
      <p:sp>
        <p:nvSpPr>
          <p:cNvPr id="6" name="Rectangle 5">
            <a:extLst>
              <a:ext uri="{FF2B5EF4-FFF2-40B4-BE49-F238E27FC236}">
                <a16:creationId xmlns:a16="http://schemas.microsoft.com/office/drawing/2014/main" id="{A74E3153-A32C-4F90-8D77-3EF0050ECED0}"/>
              </a:ext>
            </a:extLst>
          </p:cNvPr>
          <p:cNvSpPr/>
          <p:nvPr/>
        </p:nvSpPr>
        <p:spPr>
          <a:xfrm>
            <a:off x="1647825" y="1373188"/>
            <a:ext cx="1227138" cy="444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bg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bg1"/>
                </a:solidFill>
                <a:latin typeface="Trasandina Light" pitchFamily="50" charset="0"/>
                <a:cs typeface="Trasandina Light" pitchFamily="50" charset="0"/>
                <a:sym typeface="Arial"/>
              </a:rPr>
              <a:t>Role</a:t>
            </a:r>
          </a:p>
        </p:txBody>
      </p:sp>
      <p:sp>
        <p:nvSpPr>
          <p:cNvPr id="7" name="Rectangle 6">
            <a:extLst>
              <a:ext uri="{FF2B5EF4-FFF2-40B4-BE49-F238E27FC236}">
                <a16:creationId xmlns:a16="http://schemas.microsoft.com/office/drawing/2014/main" id="{F406F490-1A13-41CA-A7CE-6C2C1F7B7BDA}"/>
              </a:ext>
            </a:extLst>
          </p:cNvPr>
          <p:cNvSpPr/>
          <p:nvPr/>
        </p:nvSpPr>
        <p:spPr>
          <a:xfrm>
            <a:off x="2984500" y="1373188"/>
            <a:ext cx="1225550" cy="444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bg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bg1"/>
                </a:solidFill>
                <a:latin typeface="Trasandina Light" pitchFamily="50" charset="0"/>
                <a:cs typeface="Trasandina Light" pitchFamily="50" charset="0"/>
                <a:sym typeface="Arial"/>
              </a:rPr>
              <a:t>Role</a:t>
            </a:r>
          </a:p>
        </p:txBody>
      </p:sp>
      <p:sp>
        <p:nvSpPr>
          <p:cNvPr id="8" name="Rectangle 7">
            <a:extLst>
              <a:ext uri="{FF2B5EF4-FFF2-40B4-BE49-F238E27FC236}">
                <a16:creationId xmlns:a16="http://schemas.microsoft.com/office/drawing/2014/main" id="{CC31D96E-50AF-4934-AC20-814AB76A2FAA}"/>
              </a:ext>
            </a:extLst>
          </p:cNvPr>
          <p:cNvSpPr/>
          <p:nvPr/>
        </p:nvSpPr>
        <p:spPr>
          <a:xfrm>
            <a:off x="4319588" y="1373188"/>
            <a:ext cx="1227137" cy="444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bg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bg1"/>
                </a:solidFill>
                <a:latin typeface="Trasandina Light" pitchFamily="50" charset="0"/>
                <a:cs typeface="Trasandina Light" pitchFamily="50" charset="0"/>
                <a:sym typeface="Arial"/>
              </a:rPr>
              <a:t>Role</a:t>
            </a:r>
          </a:p>
        </p:txBody>
      </p:sp>
      <p:sp>
        <p:nvSpPr>
          <p:cNvPr id="9" name="Rectangle 8">
            <a:extLst>
              <a:ext uri="{FF2B5EF4-FFF2-40B4-BE49-F238E27FC236}">
                <a16:creationId xmlns:a16="http://schemas.microsoft.com/office/drawing/2014/main" id="{1D321F35-F981-445B-856E-C48A90B318F8}"/>
              </a:ext>
            </a:extLst>
          </p:cNvPr>
          <p:cNvSpPr/>
          <p:nvPr/>
        </p:nvSpPr>
        <p:spPr>
          <a:xfrm>
            <a:off x="5654675" y="1373188"/>
            <a:ext cx="1227138" cy="444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bg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bg1"/>
                </a:solidFill>
                <a:latin typeface="Trasandina Light" pitchFamily="50" charset="0"/>
                <a:cs typeface="Trasandina Light" pitchFamily="50" charset="0"/>
                <a:sym typeface="Arial"/>
              </a:rPr>
              <a:t>Role</a:t>
            </a:r>
          </a:p>
        </p:txBody>
      </p:sp>
      <p:sp>
        <p:nvSpPr>
          <p:cNvPr id="10" name="Rectangle 9">
            <a:extLst>
              <a:ext uri="{FF2B5EF4-FFF2-40B4-BE49-F238E27FC236}">
                <a16:creationId xmlns:a16="http://schemas.microsoft.com/office/drawing/2014/main" id="{097756EA-AC94-4A78-AD2F-B0FB31E7B676}"/>
              </a:ext>
            </a:extLst>
          </p:cNvPr>
          <p:cNvSpPr/>
          <p:nvPr/>
        </p:nvSpPr>
        <p:spPr>
          <a:xfrm>
            <a:off x="6991350" y="1373188"/>
            <a:ext cx="1227138" cy="444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bg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bg1"/>
                </a:solidFill>
                <a:latin typeface="Trasandina Light" pitchFamily="50" charset="0"/>
                <a:cs typeface="Trasandina Light" pitchFamily="50" charset="0"/>
                <a:sym typeface="Arial"/>
              </a:rPr>
              <a:t>Role</a:t>
            </a:r>
          </a:p>
        </p:txBody>
      </p:sp>
      <p:sp>
        <p:nvSpPr>
          <p:cNvPr id="11" name="Rectangle 10">
            <a:extLst>
              <a:ext uri="{FF2B5EF4-FFF2-40B4-BE49-F238E27FC236}">
                <a16:creationId xmlns:a16="http://schemas.microsoft.com/office/drawing/2014/main" id="{F34F92C9-9900-463E-B677-2E4139761286}"/>
              </a:ext>
            </a:extLst>
          </p:cNvPr>
          <p:cNvSpPr/>
          <p:nvPr/>
        </p:nvSpPr>
        <p:spPr>
          <a:xfrm>
            <a:off x="328613" y="1922463"/>
            <a:ext cx="1227137" cy="442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12" name="Rectangle 11">
            <a:extLst>
              <a:ext uri="{FF2B5EF4-FFF2-40B4-BE49-F238E27FC236}">
                <a16:creationId xmlns:a16="http://schemas.microsoft.com/office/drawing/2014/main" id="{6FAF2695-583D-4584-AFE6-E590AF909A75}"/>
              </a:ext>
            </a:extLst>
          </p:cNvPr>
          <p:cNvSpPr/>
          <p:nvPr/>
        </p:nvSpPr>
        <p:spPr>
          <a:xfrm>
            <a:off x="1665288" y="1922463"/>
            <a:ext cx="1225550" cy="442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13" name="Rectangle 12">
            <a:extLst>
              <a:ext uri="{FF2B5EF4-FFF2-40B4-BE49-F238E27FC236}">
                <a16:creationId xmlns:a16="http://schemas.microsoft.com/office/drawing/2014/main" id="{CE483F26-8F8C-45A6-8506-DC0160F3C827}"/>
              </a:ext>
            </a:extLst>
          </p:cNvPr>
          <p:cNvSpPr/>
          <p:nvPr/>
        </p:nvSpPr>
        <p:spPr>
          <a:xfrm>
            <a:off x="3000375" y="1922463"/>
            <a:ext cx="1227138" cy="442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14" name="Rectangle 13">
            <a:extLst>
              <a:ext uri="{FF2B5EF4-FFF2-40B4-BE49-F238E27FC236}">
                <a16:creationId xmlns:a16="http://schemas.microsoft.com/office/drawing/2014/main" id="{F693A7EC-83E9-4BF5-9D09-1FA68CF70BCC}"/>
              </a:ext>
            </a:extLst>
          </p:cNvPr>
          <p:cNvSpPr/>
          <p:nvPr/>
        </p:nvSpPr>
        <p:spPr>
          <a:xfrm>
            <a:off x="4337050" y="1922463"/>
            <a:ext cx="1225550" cy="442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15" name="Rectangle 14">
            <a:extLst>
              <a:ext uri="{FF2B5EF4-FFF2-40B4-BE49-F238E27FC236}">
                <a16:creationId xmlns:a16="http://schemas.microsoft.com/office/drawing/2014/main" id="{C5E2C44F-F5CE-44D1-9016-69F65A298435}"/>
              </a:ext>
            </a:extLst>
          </p:cNvPr>
          <p:cNvSpPr/>
          <p:nvPr/>
        </p:nvSpPr>
        <p:spPr>
          <a:xfrm>
            <a:off x="5672138" y="1920875"/>
            <a:ext cx="1227137"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16" name="Rectangle 15">
            <a:extLst>
              <a:ext uri="{FF2B5EF4-FFF2-40B4-BE49-F238E27FC236}">
                <a16:creationId xmlns:a16="http://schemas.microsoft.com/office/drawing/2014/main" id="{A43A5AB1-4D63-49DB-8C0E-B1AE2CF8CFBB}"/>
              </a:ext>
            </a:extLst>
          </p:cNvPr>
          <p:cNvSpPr/>
          <p:nvPr/>
        </p:nvSpPr>
        <p:spPr>
          <a:xfrm>
            <a:off x="6991350" y="1922463"/>
            <a:ext cx="1227138" cy="442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17" name="Rectangle 16">
            <a:extLst>
              <a:ext uri="{FF2B5EF4-FFF2-40B4-BE49-F238E27FC236}">
                <a16:creationId xmlns:a16="http://schemas.microsoft.com/office/drawing/2014/main" id="{3AFCD2EF-780E-427B-9201-A156B1BDC3A1}"/>
              </a:ext>
            </a:extLst>
          </p:cNvPr>
          <p:cNvSpPr/>
          <p:nvPr/>
        </p:nvSpPr>
        <p:spPr>
          <a:xfrm>
            <a:off x="328613" y="2470150"/>
            <a:ext cx="1227137"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18" name="Rectangle 17">
            <a:extLst>
              <a:ext uri="{FF2B5EF4-FFF2-40B4-BE49-F238E27FC236}">
                <a16:creationId xmlns:a16="http://schemas.microsoft.com/office/drawing/2014/main" id="{A45BA1E7-5448-4EAC-970C-D9E0661A5867}"/>
              </a:ext>
            </a:extLst>
          </p:cNvPr>
          <p:cNvSpPr/>
          <p:nvPr/>
        </p:nvSpPr>
        <p:spPr>
          <a:xfrm>
            <a:off x="1665288" y="2470150"/>
            <a:ext cx="1225550"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19" name="Rectangle 18">
            <a:extLst>
              <a:ext uri="{FF2B5EF4-FFF2-40B4-BE49-F238E27FC236}">
                <a16:creationId xmlns:a16="http://schemas.microsoft.com/office/drawing/2014/main" id="{EFADC39A-8831-4283-8205-C7BA140E85EA}"/>
              </a:ext>
            </a:extLst>
          </p:cNvPr>
          <p:cNvSpPr/>
          <p:nvPr/>
        </p:nvSpPr>
        <p:spPr>
          <a:xfrm>
            <a:off x="3000375" y="2470150"/>
            <a:ext cx="1227138"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20" name="Rectangle 19">
            <a:extLst>
              <a:ext uri="{FF2B5EF4-FFF2-40B4-BE49-F238E27FC236}">
                <a16:creationId xmlns:a16="http://schemas.microsoft.com/office/drawing/2014/main" id="{4D2A9149-ABCC-407E-A283-9C8A2FFEBC5F}"/>
              </a:ext>
            </a:extLst>
          </p:cNvPr>
          <p:cNvSpPr/>
          <p:nvPr/>
        </p:nvSpPr>
        <p:spPr>
          <a:xfrm>
            <a:off x="4337050" y="2470150"/>
            <a:ext cx="1225550"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21" name="Rectangle 20">
            <a:extLst>
              <a:ext uri="{FF2B5EF4-FFF2-40B4-BE49-F238E27FC236}">
                <a16:creationId xmlns:a16="http://schemas.microsoft.com/office/drawing/2014/main" id="{85238BD4-167C-4C40-9812-C9ED8FE24590}"/>
              </a:ext>
            </a:extLst>
          </p:cNvPr>
          <p:cNvSpPr/>
          <p:nvPr/>
        </p:nvSpPr>
        <p:spPr>
          <a:xfrm>
            <a:off x="5672138" y="2470150"/>
            <a:ext cx="1227137"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22" name="Rectangle 21">
            <a:extLst>
              <a:ext uri="{FF2B5EF4-FFF2-40B4-BE49-F238E27FC236}">
                <a16:creationId xmlns:a16="http://schemas.microsoft.com/office/drawing/2014/main" id="{F1F7994E-6A9D-4F1E-89D5-C01CBB417864}"/>
              </a:ext>
            </a:extLst>
          </p:cNvPr>
          <p:cNvSpPr/>
          <p:nvPr/>
        </p:nvSpPr>
        <p:spPr>
          <a:xfrm>
            <a:off x="6991350" y="2470150"/>
            <a:ext cx="1227138"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23" name="Rectangle 22">
            <a:extLst>
              <a:ext uri="{FF2B5EF4-FFF2-40B4-BE49-F238E27FC236}">
                <a16:creationId xmlns:a16="http://schemas.microsoft.com/office/drawing/2014/main" id="{3800F20A-3745-4E7E-B279-BF03B9BFAB5A}"/>
              </a:ext>
            </a:extLst>
          </p:cNvPr>
          <p:cNvSpPr/>
          <p:nvPr/>
        </p:nvSpPr>
        <p:spPr>
          <a:xfrm>
            <a:off x="312738" y="3017838"/>
            <a:ext cx="1225550"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24" name="Rectangle 23">
            <a:extLst>
              <a:ext uri="{FF2B5EF4-FFF2-40B4-BE49-F238E27FC236}">
                <a16:creationId xmlns:a16="http://schemas.microsoft.com/office/drawing/2014/main" id="{C81A4DB8-E694-4E3F-A258-3C0AABF0E122}"/>
              </a:ext>
            </a:extLst>
          </p:cNvPr>
          <p:cNvSpPr/>
          <p:nvPr/>
        </p:nvSpPr>
        <p:spPr>
          <a:xfrm>
            <a:off x="1647825" y="3017838"/>
            <a:ext cx="1227138"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25" name="Rectangle 24">
            <a:extLst>
              <a:ext uri="{FF2B5EF4-FFF2-40B4-BE49-F238E27FC236}">
                <a16:creationId xmlns:a16="http://schemas.microsoft.com/office/drawing/2014/main" id="{405E8ED3-45FB-419F-80C6-627DC929CB06}"/>
              </a:ext>
            </a:extLst>
          </p:cNvPr>
          <p:cNvSpPr/>
          <p:nvPr/>
        </p:nvSpPr>
        <p:spPr>
          <a:xfrm>
            <a:off x="2984500" y="3017838"/>
            <a:ext cx="1225550"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26" name="Rectangle 25">
            <a:extLst>
              <a:ext uri="{FF2B5EF4-FFF2-40B4-BE49-F238E27FC236}">
                <a16:creationId xmlns:a16="http://schemas.microsoft.com/office/drawing/2014/main" id="{80C20971-6E4C-4E65-9027-C7AA8A70C8CF}"/>
              </a:ext>
            </a:extLst>
          </p:cNvPr>
          <p:cNvSpPr/>
          <p:nvPr/>
        </p:nvSpPr>
        <p:spPr>
          <a:xfrm>
            <a:off x="4319588" y="3017838"/>
            <a:ext cx="1227137"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27" name="Rectangle 26">
            <a:extLst>
              <a:ext uri="{FF2B5EF4-FFF2-40B4-BE49-F238E27FC236}">
                <a16:creationId xmlns:a16="http://schemas.microsoft.com/office/drawing/2014/main" id="{A13C3B49-BFD0-4666-A6D2-3DCA33D9724B}"/>
              </a:ext>
            </a:extLst>
          </p:cNvPr>
          <p:cNvSpPr/>
          <p:nvPr/>
        </p:nvSpPr>
        <p:spPr>
          <a:xfrm>
            <a:off x="5654675" y="3017838"/>
            <a:ext cx="1227138"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28" name="Rectangle 27">
            <a:extLst>
              <a:ext uri="{FF2B5EF4-FFF2-40B4-BE49-F238E27FC236}">
                <a16:creationId xmlns:a16="http://schemas.microsoft.com/office/drawing/2014/main" id="{858D31D0-E1AF-4457-8BE7-172508B73531}"/>
              </a:ext>
            </a:extLst>
          </p:cNvPr>
          <p:cNvSpPr/>
          <p:nvPr/>
        </p:nvSpPr>
        <p:spPr>
          <a:xfrm>
            <a:off x="6991350" y="3017838"/>
            <a:ext cx="1227138" cy="444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29" name="Rectangle 28">
            <a:extLst>
              <a:ext uri="{FF2B5EF4-FFF2-40B4-BE49-F238E27FC236}">
                <a16:creationId xmlns:a16="http://schemas.microsoft.com/office/drawing/2014/main" id="{3A11F2A0-E881-4D99-BFFF-A3013BE1C117}"/>
              </a:ext>
            </a:extLst>
          </p:cNvPr>
          <p:cNvSpPr/>
          <p:nvPr/>
        </p:nvSpPr>
        <p:spPr>
          <a:xfrm>
            <a:off x="328613" y="3567113"/>
            <a:ext cx="1227137" cy="442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30" name="Rectangle 29">
            <a:extLst>
              <a:ext uri="{FF2B5EF4-FFF2-40B4-BE49-F238E27FC236}">
                <a16:creationId xmlns:a16="http://schemas.microsoft.com/office/drawing/2014/main" id="{C38BA782-6E0C-44F3-A0D3-3440794FC658}"/>
              </a:ext>
            </a:extLst>
          </p:cNvPr>
          <p:cNvSpPr/>
          <p:nvPr/>
        </p:nvSpPr>
        <p:spPr>
          <a:xfrm>
            <a:off x="1665288" y="3567113"/>
            <a:ext cx="1225550" cy="442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31" name="Rectangle 30">
            <a:extLst>
              <a:ext uri="{FF2B5EF4-FFF2-40B4-BE49-F238E27FC236}">
                <a16:creationId xmlns:a16="http://schemas.microsoft.com/office/drawing/2014/main" id="{D2C8DFFF-F70B-4793-B752-2B9545D14508}"/>
              </a:ext>
            </a:extLst>
          </p:cNvPr>
          <p:cNvSpPr/>
          <p:nvPr/>
        </p:nvSpPr>
        <p:spPr>
          <a:xfrm>
            <a:off x="3000375" y="3567113"/>
            <a:ext cx="1227138" cy="442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32" name="Rectangle 31">
            <a:extLst>
              <a:ext uri="{FF2B5EF4-FFF2-40B4-BE49-F238E27FC236}">
                <a16:creationId xmlns:a16="http://schemas.microsoft.com/office/drawing/2014/main" id="{C897EA6A-CEB8-403E-A0C6-50D0C6490BF2}"/>
              </a:ext>
            </a:extLst>
          </p:cNvPr>
          <p:cNvSpPr/>
          <p:nvPr/>
        </p:nvSpPr>
        <p:spPr>
          <a:xfrm>
            <a:off x="4337050" y="3567113"/>
            <a:ext cx="1225550" cy="442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33" name="Rectangle 32">
            <a:extLst>
              <a:ext uri="{FF2B5EF4-FFF2-40B4-BE49-F238E27FC236}">
                <a16:creationId xmlns:a16="http://schemas.microsoft.com/office/drawing/2014/main" id="{CF3F415B-976F-4DFD-867B-26565D2A1021}"/>
              </a:ext>
            </a:extLst>
          </p:cNvPr>
          <p:cNvSpPr/>
          <p:nvPr/>
        </p:nvSpPr>
        <p:spPr>
          <a:xfrm>
            <a:off x="5672138" y="3567113"/>
            <a:ext cx="1227137" cy="442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
        <p:nvSpPr>
          <p:cNvPr id="34" name="Rectangle 33">
            <a:extLst>
              <a:ext uri="{FF2B5EF4-FFF2-40B4-BE49-F238E27FC236}">
                <a16:creationId xmlns:a16="http://schemas.microsoft.com/office/drawing/2014/main" id="{41B04BD4-9AA8-4EEF-AE70-456BA0CA716F}"/>
              </a:ext>
            </a:extLst>
          </p:cNvPr>
          <p:cNvSpPr/>
          <p:nvPr/>
        </p:nvSpPr>
        <p:spPr>
          <a:xfrm>
            <a:off x="6991350" y="3567113"/>
            <a:ext cx="1227138" cy="4429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100" b="1" kern="0" dirty="0">
                <a:solidFill>
                  <a:schemeClr val="tx1"/>
                </a:solidFill>
                <a:latin typeface="Trasandina Light" pitchFamily="50" charset="0"/>
                <a:cs typeface="Trasandina Light" pitchFamily="50" charset="0"/>
                <a:sym typeface="Arial"/>
              </a:rPr>
              <a:t>Insert Name</a:t>
            </a:r>
          </a:p>
          <a:p>
            <a:pPr algn="ctr" eaLnBrk="1" fontAlgn="auto" hangingPunct="1">
              <a:spcBef>
                <a:spcPts val="0"/>
              </a:spcBef>
              <a:spcAft>
                <a:spcPts val="0"/>
              </a:spcAft>
              <a:defRPr/>
            </a:pPr>
            <a:r>
              <a:rPr lang="en-US" sz="1050" kern="0" dirty="0">
                <a:solidFill>
                  <a:schemeClr val="tx1"/>
                </a:solidFill>
                <a:latin typeface="Trasandina Light" pitchFamily="50" charset="0"/>
                <a:cs typeface="Trasandina Light" pitchFamily="50" charset="0"/>
                <a:sym typeface="Arial"/>
              </a:rPr>
              <a:t>Role</a:t>
            </a:r>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a:extLst>
              <a:ext uri="{FF2B5EF4-FFF2-40B4-BE49-F238E27FC236}">
                <a16:creationId xmlns:a16="http://schemas.microsoft.com/office/drawing/2014/main" id="{68F1F7A8-87D4-4A9A-8A8A-856058F0DC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8425" y="2379663"/>
            <a:ext cx="4579938" cy="217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627" name="Picture 3">
            <a:extLst>
              <a:ext uri="{FF2B5EF4-FFF2-40B4-BE49-F238E27FC236}">
                <a16:creationId xmlns:a16="http://schemas.microsoft.com/office/drawing/2014/main" id="{1644948B-A744-4B5F-8751-0B38E59AB4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650" y="2381250"/>
            <a:ext cx="2824163" cy="218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628" name="Picture 4">
            <a:extLst>
              <a:ext uri="{FF2B5EF4-FFF2-40B4-BE49-F238E27FC236}">
                <a16:creationId xmlns:a16="http://schemas.microsoft.com/office/drawing/2014/main" id="{690B99A9-0408-4EEF-A396-FBE938E888D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79838" y="712788"/>
            <a:ext cx="4564062" cy="1535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itle 9">
            <a:extLst>
              <a:ext uri="{FF2B5EF4-FFF2-40B4-BE49-F238E27FC236}">
                <a16:creationId xmlns:a16="http://schemas.microsoft.com/office/drawing/2014/main" id="{54D4F19A-4CCF-4507-8C76-10E2368B011C}"/>
              </a:ext>
            </a:extLst>
          </p:cNvPr>
          <p:cNvSpPr>
            <a:spLocks noGrp="1"/>
          </p:cNvSpPr>
          <p:nvPr>
            <p:ph type="title"/>
          </p:nvPr>
        </p:nvSpPr>
        <p:spPr/>
        <p:txBody>
          <a:bodyPr rtlCol="0">
            <a:normAutofit/>
          </a:bodyPr>
          <a:lstStyle/>
          <a:p>
            <a:pPr fontAlgn="auto">
              <a:spcAft>
                <a:spcPts val="0"/>
              </a:spcAft>
              <a:defRPr/>
            </a:pPr>
            <a:r>
              <a:rPr lang="en-US" dirty="0"/>
              <a:t>User Images</a:t>
            </a:r>
          </a:p>
        </p:txBody>
      </p:sp>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E37EA-93F3-47B0-98D6-CC9E4B352978}"/>
              </a:ext>
            </a:extLst>
          </p:cNvPr>
          <p:cNvSpPr>
            <a:spLocks noGrp="1"/>
          </p:cNvSpPr>
          <p:nvPr>
            <p:ph type="title"/>
          </p:nvPr>
        </p:nvSpPr>
        <p:spPr/>
        <p:txBody>
          <a:bodyPr rtlCol="0">
            <a:normAutofit/>
          </a:bodyPr>
          <a:lstStyle/>
          <a:p>
            <a:pPr fontAlgn="auto">
              <a:spcAft>
                <a:spcPts val="0"/>
              </a:spcAft>
              <a:defRPr/>
            </a:pPr>
            <a:r>
              <a:rPr lang="en-US" dirty="0"/>
              <a:t>User Images</a:t>
            </a:r>
          </a:p>
        </p:txBody>
      </p:sp>
      <p:pic>
        <p:nvPicPr>
          <p:cNvPr id="27651" name="Picture 2">
            <a:extLst>
              <a:ext uri="{FF2B5EF4-FFF2-40B4-BE49-F238E27FC236}">
                <a16:creationId xmlns:a16="http://schemas.microsoft.com/office/drawing/2014/main" id="{E8F87742-222B-498E-A23D-5723EE7437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7688" y="2697163"/>
            <a:ext cx="3398837" cy="1912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2" name="Picture 3">
            <a:extLst>
              <a:ext uri="{FF2B5EF4-FFF2-40B4-BE49-F238E27FC236}">
                <a16:creationId xmlns:a16="http://schemas.microsoft.com/office/drawing/2014/main" id="{2F66A9D8-3DC9-4F3A-AB07-DFC9BF4731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1938" y="2697163"/>
            <a:ext cx="2605087" cy="193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3" name="Picture 4">
            <a:extLst>
              <a:ext uri="{FF2B5EF4-FFF2-40B4-BE49-F238E27FC236}">
                <a16:creationId xmlns:a16="http://schemas.microsoft.com/office/drawing/2014/main" id="{A7533445-DE8C-49FE-A33C-98F4941CC2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57688" y="592138"/>
            <a:ext cx="3398837" cy="191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4" name="Picture 5">
            <a:extLst>
              <a:ext uri="{FF2B5EF4-FFF2-40B4-BE49-F238E27FC236}">
                <a16:creationId xmlns:a16="http://schemas.microsoft.com/office/drawing/2014/main" id="{3CB5A5B8-3DB3-4682-9156-EC8F190412E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3175" y="592138"/>
            <a:ext cx="2863850" cy="191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EFF8B-DE1C-46F0-96D3-7CF79E32D914}"/>
              </a:ext>
            </a:extLst>
          </p:cNvPr>
          <p:cNvSpPr>
            <a:spLocks noGrp="1"/>
          </p:cNvSpPr>
          <p:nvPr>
            <p:ph type="title"/>
          </p:nvPr>
        </p:nvSpPr>
        <p:spPr/>
        <p:txBody>
          <a:bodyPr rtlCol="0">
            <a:normAutofit/>
          </a:bodyPr>
          <a:lstStyle/>
          <a:p>
            <a:pPr fontAlgn="auto">
              <a:spcAft>
                <a:spcPts val="0"/>
              </a:spcAft>
              <a:defRPr/>
            </a:pPr>
            <a:r>
              <a:rPr lang="en-US" dirty="0"/>
              <a:t>Icons</a:t>
            </a:r>
          </a:p>
        </p:txBody>
      </p:sp>
      <p:pic>
        <p:nvPicPr>
          <p:cNvPr id="28675" name="Picture 3">
            <a:extLst>
              <a:ext uri="{FF2B5EF4-FFF2-40B4-BE49-F238E27FC236}">
                <a16:creationId xmlns:a16="http://schemas.microsoft.com/office/drawing/2014/main" id="{60F8DF1C-2CEE-4D2C-9F82-7FBC599F8E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1713" y="184150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6" name="Picture 4">
            <a:extLst>
              <a:ext uri="{FF2B5EF4-FFF2-40B4-BE49-F238E27FC236}">
                <a16:creationId xmlns:a16="http://schemas.microsoft.com/office/drawing/2014/main" id="{239B89D2-2C12-4CF1-9824-EB6C39529E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1563" y="184150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7" name="Picture 5">
            <a:extLst>
              <a:ext uri="{FF2B5EF4-FFF2-40B4-BE49-F238E27FC236}">
                <a16:creationId xmlns:a16="http://schemas.microsoft.com/office/drawing/2014/main" id="{D0855F5D-95C1-4E59-AEC3-55FEDF045F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4250" y="184150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8" name="Picture 6">
            <a:extLst>
              <a:ext uri="{FF2B5EF4-FFF2-40B4-BE49-F238E27FC236}">
                <a16:creationId xmlns:a16="http://schemas.microsoft.com/office/drawing/2014/main" id="{3DD1BFCC-46B1-4019-BA0D-3475B162151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559175" y="184150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79" name="Picture 7">
            <a:extLst>
              <a:ext uri="{FF2B5EF4-FFF2-40B4-BE49-F238E27FC236}">
                <a16:creationId xmlns:a16="http://schemas.microsoft.com/office/drawing/2014/main" id="{996B21DE-2325-456F-AFEE-50678456A89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34100" y="184150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680" name="Picture 8">
            <a:extLst>
              <a:ext uri="{FF2B5EF4-FFF2-40B4-BE49-F238E27FC236}">
                <a16:creationId xmlns:a16="http://schemas.microsoft.com/office/drawing/2014/main" id="{3D3006A5-4889-4999-AF90-C9350696666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846638" y="184150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a:extLst>
              <a:ext uri="{FF2B5EF4-FFF2-40B4-BE49-F238E27FC236}">
                <a16:creationId xmlns:a16="http://schemas.microsoft.com/office/drawing/2014/main" id="{EA5BE8D7-6A8E-4BCC-8AF6-010B18D3A395}"/>
              </a:ext>
            </a:extLst>
          </p:cNvPr>
          <p:cNvSpPr txBox="1"/>
          <p:nvPr/>
        </p:nvSpPr>
        <p:spPr>
          <a:xfrm>
            <a:off x="915988" y="3154363"/>
            <a:ext cx="7054850" cy="338137"/>
          </a:xfrm>
          <a:prstGeom prst="rect">
            <a:avLst/>
          </a:prstGeom>
          <a:noFill/>
        </p:spPr>
        <p:txBody>
          <a:bodyPr wrap="none">
            <a:spAutoFit/>
          </a:bodyPr>
          <a:lstStyle/>
          <a:p>
            <a:pPr eaLnBrk="1" fontAlgn="auto" hangingPunct="1">
              <a:spcBef>
                <a:spcPts val="0"/>
              </a:spcBef>
              <a:spcAft>
                <a:spcPts val="0"/>
              </a:spcAft>
              <a:defRPr/>
            </a:pPr>
            <a:r>
              <a:rPr lang="en-US" sz="1600" kern="0" dirty="0">
                <a:solidFill>
                  <a:schemeClr val="tx1">
                    <a:lumMod val="85000"/>
                    <a:lumOff val="15000"/>
                  </a:schemeClr>
                </a:solidFill>
                <a:latin typeface="Trasandina Light" pitchFamily="50" charset="0"/>
                <a:ea typeface="Helvetica Neue Light" charset="0"/>
                <a:cs typeface="Trasandina Light" pitchFamily="50" charset="0"/>
                <a:sym typeface="Arial"/>
              </a:rPr>
              <a:t>(additional icons for compute, network, storage, array, flash, etc., are in production)</a:t>
            </a:r>
          </a:p>
        </p:txBody>
      </p:sp>
    </p:spTree>
  </p:cSld>
  <p:clrMapOvr>
    <a:masterClrMapping/>
  </p:clrMapOvr>
  <p:transition spd="slow">
    <p:fade/>
  </p:transition>
</p:sld>
</file>

<file path=ppt/theme/theme1.xml><?xml version="1.0" encoding="utf-8"?>
<a:theme xmlns:a="http://schemas.openxmlformats.org/drawingml/2006/main" name="Office Theme">
  <a:themeElements>
    <a:clrScheme name="Custom 5">
      <a:dk1>
        <a:srgbClr val="002F6C"/>
      </a:dk1>
      <a:lt1>
        <a:sysClr val="window" lastClr="FFFFFF"/>
      </a:lt1>
      <a:dk2>
        <a:srgbClr val="002060"/>
      </a:dk2>
      <a:lt2>
        <a:srgbClr val="E7E6E6"/>
      </a:lt2>
      <a:accent1>
        <a:srgbClr val="D0CECE"/>
      </a:accent1>
      <a:accent2>
        <a:srgbClr val="93D500"/>
      </a:accent2>
      <a:accent3>
        <a:srgbClr val="2492C3"/>
      </a:accent3>
      <a:accent4>
        <a:srgbClr val="4D4D4D"/>
      </a:accent4>
      <a:accent5>
        <a:srgbClr val="F15A24"/>
      </a:accent5>
      <a:accent6>
        <a:srgbClr val="002F6C"/>
      </a:accent6>
      <a:hlink>
        <a:srgbClr val="2492C3"/>
      </a:hlink>
      <a:folHlink>
        <a:srgbClr val="4D4D4D"/>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3"/>
        </a:solidFill>
        <a:ln>
          <a:noFill/>
        </a:ln>
      </a:spPr>
      <a:bodyPr rtlCol="0" anchor="ctr"/>
      <a:lstStyle>
        <a:defPPr algn="ctr">
          <a:defRPr dirty="0">
            <a:latin typeface="Trasandina Light" pitchFamily="50" charset="0"/>
            <a:cs typeface="Trasandina Light" pitchFamily="50"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rtlCol="0">
        <a:spAutoFit/>
      </a:bodyPr>
      <a:lstStyle>
        <a:defPPr algn="l">
          <a:defRPr dirty="0" smtClean="0">
            <a:solidFill>
              <a:schemeClr val="accent6"/>
            </a:solidFill>
            <a:latin typeface="Trasandina Light" pitchFamily="50" charset="0"/>
            <a:cs typeface="Trasandina Light" pitchFamily="50" charset="0"/>
          </a:defRPr>
        </a:defPPr>
      </a:lstStyle>
    </a:txDef>
  </a:objectDefaults>
  <a:extraClrSchemeLst/>
  <a:extLst>
    <a:ext uri="{05A4C25C-085E-4340-85A3-A5531E510DB2}">
      <thm15:themeFamily xmlns:thm15="http://schemas.microsoft.com/office/thememl/2012/main" name="Diamanti_2019_Confidential" id="{52DF8285-8439-4EEA-9FA8-7A59A0B25E05}" vid="{634188F5-AF54-46C5-BF9A-D7AD137E0B03}"/>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Diamanti_2019_Confidential (2)</Template>
  <TotalTime>0</TotalTime>
  <Words>528</Words>
  <Application>Microsoft Office PowerPoint</Application>
  <PresentationFormat>On-screen Show (16:9)</PresentationFormat>
  <Paragraphs>98</Paragraphs>
  <Slides>10</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vt:i4>
      </vt:variant>
    </vt:vector>
  </HeadingPairs>
  <TitlesOfParts>
    <vt:vector size="21" baseType="lpstr">
      <vt:lpstr>.AppleSystemUIFont</vt:lpstr>
      <vt:lpstr>Arial</vt:lpstr>
      <vt:lpstr>Calibri</vt:lpstr>
      <vt:lpstr>Helvetica Neue</vt:lpstr>
      <vt:lpstr>Helvetica Neue Light</vt:lpstr>
      <vt:lpstr>Libre Franklin</vt:lpstr>
      <vt:lpstr>Libre Franklin SemiBold</vt:lpstr>
      <vt:lpstr>LucidaGrande</vt:lpstr>
      <vt:lpstr>Trasandina Light</vt:lpstr>
      <vt:lpstr>Wingdings</vt:lpstr>
      <vt:lpstr>Office Theme</vt:lpstr>
      <vt:lpstr>PowerPoint Presentation</vt:lpstr>
      <vt:lpstr>Template User Guide</vt:lpstr>
      <vt:lpstr>To Save this Template as Your Default Template</vt:lpstr>
      <vt:lpstr>Confidentiality Notice</vt:lpstr>
      <vt:lpstr>Standard table layout</vt:lpstr>
      <vt:lpstr>Organization Chart</vt:lpstr>
      <vt:lpstr>User Images</vt:lpstr>
      <vt:lpstr>User Images</vt:lpstr>
      <vt:lpstr>Icons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Kimberly Moore</dc:creator>
  <cp:keywords/>
  <dc:description/>
  <cp:lastModifiedBy>Kimberly Moore</cp:lastModifiedBy>
  <cp:revision>1</cp:revision>
  <dcterms:created xsi:type="dcterms:W3CDTF">2019-11-14T02:42:15Z</dcterms:created>
  <dcterms:modified xsi:type="dcterms:W3CDTF">2019-11-14T02:42:43Z</dcterms:modified>
  <cp:category/>
</cp:coreProperties>
</file>